
<file path=[Content_Types].xml><?xml version="1.0" encoding="utf-8"?>
<Types xmlns="http://schemas.openxmlformats.org/package/2006/content-types">
  <Default Extension="jpeg" ContentType="image/jpeg"/>
  <Default Extension="m4a" ContentType="audio/mp4"/>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8" r:id="rId2"/>
    <p:sldId id="275" r:id="rId3"/>
    <p:sldId id="276" r:id="rId4"/>
    <p:sldId id="280" r:id="rId5"/>
    <p:sldId id="290" r:id="rId6"/>
    <p:sldId id="298" r:id="rId7"/>
    <p:sldId id="295" r:id="rId8"/>
    <p:sldId id="288" r:id="rId9"/>
    <p:sldId id="296" r:id="rId10"/>
    <p:sldId id="291" r:id="rId11"/>
    <p:sldId id="297" r:id="rId12"/>
    <p:sldId id="294" r:id="rId13"/>
    <p:sldId id="29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EFD90B"/>
    <a:srgbClr val="F76F09"/>
    <a:srgbClr val="FFC189"/>
    <a:srgbClr val="0BD0D9"/>
    <a:srgbClr val="02B4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04" autoAdjust="0"/>
    <p:restoredTop sz="90553" autoAdjust="0"/>
  </p:normalViewPr>
  <p:slideViewPr>
    <p:cSldViewPr snapToGrid="0">
      <p:cViewPr>
        <p:scale>
          <a:sx n="51" d="100"/>
          <a:sy n="51" d="100"/>
        </p:scale>
        <p:origin x="1116" y="248"/>
      </p:cViewPr>
      <p:guideLst>
        <p:guide orient="horz" pos="2160"/>
        <p:guide pos="3840"/>
      </p:guideLst>
    </p:cSldViewPr>
  </p:slideViewPr>
  <p:notesTextViewPr>
    <p:cViewPr>
      <p:scale>
        <a:sx n="3" d="2"/>
        <a:sy n="3" d="2"/>
      </p:scale>
      <p:origin x="0" y="0"/>
    </p:cViewPr>
  </p:notesTextViewPr>
  <p:notesViewPr>
    <p:cSldViewPr snapToGrid="0">
      <p:cViewPr varScale="1">
        <p:scale>
          <a:sx n="68" d="100"/>
          <a:sy n="68" d="100"/>
        </p:scale>
        <p:origin x="2808"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418146-8853-4417-90CC-A3DC47496C61}" type="doc">
      <dgm:prSet loTypeId="urn:microsoft.com/office/officeart/2005/8/layout/hChevron3" loCatId="process" qsTypeId="urn:microsoft.com/office/officeart/2005/8/quickstyle/simple5" qsCatId="simple" csTypeId="urn:microsoft.com/office/officeart/2005/8/colors/colorful4" csCatId="colorful" phldr="1"/>
      <dgm:spPr/>
    </dgm:pt>
    <dgm:pt modelId="{AA978BC5-32A1-4C1B-B506-03FE5972AD18}">
      <dgm:prSet phldrT="[Text]" custT="1"/>
      <dgm:spPr/>
      <dgm:t>
        <a:bodyPr/>
        <a:lstStyle/>
        <a:p>
          <a:r>
            <a:rPr lang="en-US" sz="1800" b="1" dirty="0"/>
            <a:t>Define All Sensors and Pins</a:t>
          </a:r>
        </a:p>
      </dgm:t>
    </dgm:pt>
    <dgm:pt modelId="{0E9286C2-FDFC-4C6E-B0AA-4254D2FFA841}" type="parTrans" cxnId="{534CAB3E-621E-4B19-BEB5-25F5F0C5E90C}">
      <dgm:prSet/>
      <dgm:spPr/>
      <dgm:t>
        <a:bodyPr/>
        <a:lstStyle/>
        <a:p>
          <a:endParaRPr lang="en-US"/>
        </a:p>
      </dgm:t>
    </dgm:pt>
    <dgm:pt modelId="{83B64052-672D-4DFB-9469-616A712B2B7F}" type="sibTrans" cxnId="{534CAB3E-621E-4B19-BEB5-25F5F0C5E90C}">
      <dgm:prSet/>
      <dgm:spPr/>
      <dgm:t>
        <a:bodyPr/>
        <a:lstStyle/>
        <a:p>
          <a:endParaRPr lang="en-US"/>
        </a:p>
      </dgm:t>
    </dgm:pt>
    <dgm:pt modelId="{AD08178E-64F7-4995-9A6B-ECDAF8A83590}">
      <dgm:prSet phldrT="[Text]" custT="1"/>
      <dgm:spPr/>
      <dgm:t>
        <a:bodyPr/>
        <a:lstStyle/>
        <a:p>
          <a:r>
            <a:rPr lang="en-US" sz="1800" b="1" dirty="0"/>
            <a:t>Read Water Sensors</a:t>
          </a:r>
        </a:p>
      </dgm:t>
    </dgm:pt>
    <dgm:pt modelId="{E0C29103-B294-43C0-B40D-B4F76DC6A30B}" type="parTrans" cxnId="{058C13BC-CCD6-44EF-B313-6A7FF816B7C3}">
      <dgm:prSet/>
      <dgm:spPr/>
      <dgm:t>
        <a:bodyPr/>
        <a:lstStyle/>
        <a:p>
          <a:endParaRPr lang="en-US"/>
        </a:p>
      </dgm:t>
    </dgm:pt>
    <dgm:pt modelId="{346DDC25-2729-475B-9664-71E43952C3FD}" type="sibTrans" cxnId="{058C13BC-CCD6-44EF-B313-6A7FF816B7C3}">
      <dgm:prSet/>
      <dgm:spPr/>
      <dgm:t>
        <a:bodyPr/>
        <a:lstStyle/>
        <a:p>
          <a:endParaRPr lang="en-US"/>
        </a:p>
      </dgm:t>
    </dgm:pt>
    <dgm:pt modelId="{34BCF959-1D81-4F5A-AB51-1512EEF39F82}">
      <dgm:prSet phldrT="[Text]" custT="1"/>
      <dgm:spPr/>
      <dgm:t>
        <a:bodyPr/>
        <a:lstStyle/>
        <a:p>
          <a:r>
            <a:rPr lang="en-US" sz="1800" b="1" dirty="0"/>
            <a:t>Print  Sensor Data to LCD</a:t>
          </a:r>
        </a:p>
      </dgm:t>
    </dgm:pt>
    <dgm:pt modelId="{29D2F221-402A-4E88-81AF-EA18B32131FA}" type="parTrans" cxnId="{2FC7AFF0-5AAA-46F9-96D2-493EBD876C6D}">
      <dgm:prSet/>
      <dgm:spPr/>
      <dgm:t>
        <a:bodyPr/>
        <a:lstStyle/>
        <a:p>
          <a:endParaRPr lang="en-US"/>
        </a:p>
      </dgm:t>
    </dgm:pt>
    <dgm:pt modelId="{BFAEAB48-6080-4FD7-B59A-2E82F6B2CDC2}" type="sibTrans" cxnId="{2FC7AFF0-5AAA-46F9-96D2-493EBD876C6D}">
      <dgm:prSet/>
      <dgm:spPr/>
      <dgm:t>
        <a:bodyPr/>
        <a:lstStyle/>
        <a:p>
          <a:endParaRPr lang="en-US"/>
        </a:p>
      </dgm:t>
    </dgm:pt>
    <dgm:pt modelId="{9A5699C0-3645-43A3-AA84-5810E7E53C0D}">
      <dgm:prSet phldrT="[Text]" custT="1"/>
      <dgm:spPr/>
      <dgm:t>
        <a:bodyPr/>
        <a:lstStyle/>
        <a:p>
          <a:r>
            <a:rPr lang="en-US" sz="1800" b="1" dirty="0"/>
            <a:t>Determine action to be taken</a:t>
          </a:r>
        </a:p>
      </dgm:t>
    </dgm:pt>
    <dgm:pt modelId="{43FC17C4-5160-4225-BC45-A471319DDC8B}" type="parTrans" cxnId="{CA2ADF2F-7385-4984-91DA-A9BC615E507E}">
      <dgm:prSet/>
      <dgm:spPr/>
      <dgm:t>
        <a:bodyPr/>
        <a:lstStyle/>
        <a:p>
          <a:endParaRPr lang="en-US"/>
        </a:p>
      </dgm:t>
    </dgm:pt>
    <dgm:pt modelId="{0FB475CB-EC3C-4ED6-9B43-11258C803A76}" type="sibTrans" cxnId="{CA2ADF2F-7385-4984-91DA-A9BC615E507E}">
      <dgm:prSet/>
      <dgm:spPr/>
      <dgm:t>
        <a:bodyPr/>
        <a:lstStyle/>
        <a:p>
          <a:endParaRPr lang="en-US"/>
        </a:p>
      </dgm:t>
    </dgm:pt>
    <dgm:pt modelId="{0C914096-4101-4340-AA21-8C1EC11B9B1B}">
      <dgm:prSet phldrT="[Text]" custT="1"/>
      <dgm:spPr/>
      <dgm:t>
        <a:bodyPr/>
        <a:lstStyle/>
        <a:p>
          <a:r>
            <a:rPr lang="en-US" sz="1800" b="1" dirty="0"/>
            <a:t>Trigger Notification System</a:t>
          </a:r>
        </a:p>
      </dgm:t>
    </dgm:pt>
    <dgm:pt modelId="{05CBC51D-0CDD-49CB-B827-F0E3FC7F0508}" type="parTrans" cxnId="{04115DCF-6F5C-44B7-A8F7-AE1CB6E2045E}">
      <dgm:prSet/>
      <dgm:spPr/>
      <dgm:t>
        <a:bodyPr/>
        <a:lstStyle/>
        <a:p>
          <a:endParaRPr lang="en-US"/>
        </a:p>
      </dgm:t>
    </dgm:pt>
    <dgm:pt modelId="{16BE8ECA-3BBF-43C6-A24E-7A186893D5D8}" type="sibTrans" cxnId="{04115DCF-6F5C-44B7-A8F7-AE1CB6E2045E}">
      <dgm:prSet/>
      <dgm:spPr/>
      <dgm:t>
        <a:bodyPr/>
        <a:lstStyle/>
        <a:p>
          <a:endParaRPr lang="en-US"/>
        </a:p>
      </dgm:t>
    </dgm:pt>
    <dgm:pt modelId="{2517D410-67DB-41A0-A1FD-8051BA013562}">
      <dgm:prSet phldrT="[Text]" custT="1"/>
      <dgm:spPr/>
      <dgm:t>
        <a:bodyPr/>
        <a:lstStyle/>
        <a:p>
          <a:r>
            <a:rPr lang="en-US" sz="1800" b="1" dirty="0"/>
            <a:t>Repeat Next Hour</a:t>
          </a:r>
        </a:p>
      </dgm:t>
    </dgm:pt>
    <dgm:pt modelId="{30DE3BB2-0566-4622-A216-69FB891BF6D2}" type="parTrans" cxnId="{91FC6E6C-B63E-4D81-89FD-C50877F8793D}">
      <dgm:prSet/>
      <dgm:spPr/>
      <dgm:t>
        <a:bodyPr/>
        <a:lstStyle/>
        <a:p>
          <a:endParaRPr lang="en-US"/>
        </a:p>
      </dgm:t>
    </dgm:pt>
    <dgm:pt modelId="{ECBBE184-8CB5-4BD6-9FED-00EFFEB6C70E}" type="sibTrans" cxnId="{91FC6E6C-B63E-4D81-89FD-C50877F8793D}">
      <dgm:prSet/>
      <dgm:spPr/>
      <dgm:t>
        <a:bodyPr/>
        <a:lstStyle/>
        <a:p>
          <a:endParaRPr lang="en-US"/>
        </a:p>
      </dgm:t>
    </dgm:pt>
    <dgm:pt modelId="{21FB5FE2-07BD-4962-A6A4-0630A4B9A9BB}" type="pres">
      <dgm:prSet presAssocID="{6E418146-8853-4417-90CC-A3DC47496C61}" presName="Name0" presStyleCnt="0">
        <dgm:presLayoutVars>
          <dgm:dir/>
          <dgm:resizeHandles val="exact"/>
        </dgm:presLayoutVars>
      </dgm:prSet>
      <dgm:spPr/>
    </dgm:pt>
    <dgm:pt modelId="{D9FB2A96-7C83-4E4C-ABB3-8C1A2A7D4292}" type="pres">
      <dgm:prSet presAssocID="{AA978BC5-32A1-4C1B-B506-03FE5972AD18}" presName="parTxOnly" presStyleLbl="node1" presStyleIdx="0" presStyleCnt="6" custScaleX="136496" custScaleY="197660">
        <dgm:presLayoutVars>
          <dgm:bulletEnabled val="1"/>
        </dgm:presLayoutVars>
      </dgm:prSet>
      <dgm:spPr/>
    </dgm:pt>
    <dgm:pt modelId="{39462A51-A122-4DE8-8580-066C884C0126}" type="pres">
      <dgm:prSet presAssocID="{83B64052-672D-4DFB-9469-616A712B2B7F}" presName="parSpace" presStyleCnt="0"/>
      <dgm:spPr/>
    </dgm:pt>
    <dgm:pt modelId="{49D64D69-9D9E-4755-B70E-63FF226A8622}" type="pres">
      <dgm:prSet presAssocID="{AD08178E-64F7-4995-9A6B-ECDAF8A83590}" presName="parTxOnly" presStyleLbl="node1" presStyleIdx="1" presStyleCnt="6" custScaleX="145239" custScaleY="183757">
        <dgm:presLayoutVars>
          <dgm:bulletEnabled val="1"/>
        </dgm:presLayoutVars>
      </dgm:prSet>
      <dgm:spPr/>
    </dgm:pt>
    <dgm:pt modelId="{6B173622-9E9A-4521-B6FE-398124C836D3}" type="pres">
      <dgm:prSet presAssocID="{346DDC25-2729-475B-9664-71E43952C3FD}" presName="parSpace" presStyleCnt="0"/>
      <dgm:spPr/>
    </dgm:pt>
    <dgm:pt modelId="{5EC508CB-4724-4F8B-B7E9-81D5AC84A217}" type="pres">
      <dgm:prSet presAssocID="{34BCF959-1D81-4F5A-AB51-1512EEF39F82}" presName="parTxOnly" presStyleLbl="node1" presStyleIdx="2" presStyleCnt="6" custScaleX="152485" custScaleY="212634">
        <dgm:presLayoutVars>
          <dgm:bulletEnabled val="1"/>
        </dgm:presLayoutVars>
      </dgm:prSet>
      <dgm:spPr/>
    </dgm:pt>
    <dgm:pt modelId="{B9C26EE8-B5FB-4FFD-91EE-2AF912970E6E}" type="pres">
      <dgm:prSet presAssocID="{BFAEAB48-6080-4FD7-B59A-2E82F6B2CDC2}" presName="parSpace" presStyleCnt="0"/>
      <dgm:spPr/>
    </dgm:pt>
    <dgm:pt modelId="{7245DB0E-480B-444C-A451-8CFB0A947FC3}" type="pres">
      <dgm:prSet presAssocID="{9A5699C0-3645-43A3-AA84-5810E7E53C0D}" presName="parTxOnly" presStyleLbl="node1" presStyleIdx="3" presStyleCnt="6" custScaleX="180492" custScaleY="222959">
        <dgm:presLayoutVars>
          <dgm:bulletEnabled val="1"/>
        </dgm:presLayoutVars>
      </dgm:prSet>
      <dgm:spPr/>
    </dgm:pt>
    <dgm:pt modelId="{24F5B6AA-E805-4ADC-B192-AB0DD07342FC}" type="pres">
      <dgm:prSet presAssocID="{0FB475CB-EC3C-4ED6-9B43-11258C803A76}" presName="parSpace" presStyleCnt="0"/>
      <dgm:spPr/>
    </dgm:pt>
    <dgm:pt modelId="{36B4B47F-6B81-4709-A08A-4B9ED86636F2}" type="pres">
      <dgm:prSet presAssocID="{0C914096-4101-4340-AA21-8C1EC11B9B1B}" presName="parTxOnly" presStyleLbl="node1" presStyleIdx="4" presStyleCnt="6" custScaleX="200697" custScaleY="225276">
        <dgm:presLayoutVars>
          <dgm:bulletEnabled val="1"/>
        </dgm:presLayoutVars>
      </dgm:prSet>
      <dgm:spPr/>
    </dgm:pt>
    <dgm:pt modelId="{9A4642F0-348D-48D5-B6CF-5DD260499211}" type="pres">
      <dgm:prSet presAssocID="{16BE8ECA-3BBF-43C6-A24E-7A186893D5D8}" presName="parSpace" presStyleCnt="0"/>
      <dgm:spPr/>
    </dgm:pt>
    <dgm:pt modelId="{80073C9C-D62B-4FCD-A373-68F2B1C23372}" type="pres">
      <dgm:prSet presAssocID="{2517D410-67DB-41A0-A1FD-8051BA013562}" presName="parTxOnly" presStyleLbl="node1" presStyleIdx="5" presStyleCnt="6" custScaleX="160070" custScaleY="246710">
        <dgm:presLayoutVars>
          <dgm:bulletEnabled val="1"/>
        </dgm:presLayoutVars>
      </dgm:prSet>
      <dgm:spPr/>
    </dgm:pt>
  </dgm:ptLst>
  <dgm:cxnLst>
    <dgm:cxn modelId="{CA2ADF2F-7385-4984-91DA-A9BC615E507E}" srcId="{6E418146-8853-4417-90CC-A3DC47496C61}" destId="{9A5699C0-3645-43A3-AA84-5810E7E53C0D}" srcOrd="3" destOrd="0" parTransId="{43FC17C4-5160-4225-BC45-A471319DDC8B}" sibTransId="{0FB475CB-EC3C-4ED6-9B43-11258C803A76}"/>
    <dgm:cxn modelId="{E8058838-C60D-43AB-A13D-2336732E062B}" type="presOf" srcId="{34BCF959-1D81-4F5A-AB51-1512EEF39F82}" destId="{5EC508CB-4724-4F8B-B7E9-81D5AC84A217}" srcOrd="0" destOrd="0" presId="urn:microsoft.com/office/officeart/2005/8/layout/hChevron3"/>
    <dgm:cxn modelId="{534CAB3E-621E-4B19-BEB5-25F5F0C5E90C}" srcId="{6E418146-8853-4417-90CC-A3DC47496C61}" destId="{AA978BC5-32A1-4C1B-B506-03FE5972AD18}" srcOrd="0" destOrd="0" parTransId="{0E9286C2-FDFC-4C6E-B0AA-4254D2FFA841}" sibTransId="{83B64052-672D-4DFB-9469-616A712B2B7F}"/>
    <dgm:cxn modelId="{6AF48A5E-EB2C-4F01-8E58-B2A72F1BB667}" type="presOf" srcId="{6E418146-8853-4417-90CC-A3DC47496C61}" destId="{21FB5FE2-07BD-4962-A6A4-0630A4B9A9BB}" srcOrd="0" destOrd="0" presId="urn:microsoft.com/office/officeart/2005/8/layout/hChevron3"/>
    <dgm:cxn modelId="{30E0BE5E-7F74-410A-84A6-BDE72D9E4435}" type="presOf" srcId="{0C914096-4101-4340-AA21-8C1EC11B9B1B}" destId="{36B4B47F-6B81-4709-A08A-4B9ED86636F2}" srcOrd="0" destOrd="0" presId="urn:microsoft.com/office/officeart/2005/8/layout/hChevron3"/>
    <dgm:cxn modelId="{3739E16B-C2EA-4897-BABD-2CFD67CA0FB3}" type="presOf" srcId="{AA978BC5-32A1-4C1B-B506-03FE5972AD18}" destId="{D9FB2A96-7C83-4E4C-ABB3-8C1A2A7D4292}" srcOrd="0" destOrd="0" presId="urn:microsoft.com/office/officeart/2005/8/layout/hChevron3"/>
    <dgm:cxn modelId="{91FC6E6C-B63E-4D81-89FD-C50877F8793D}" srcId="{6E418146-8853-4417-90CC-A3DC47496C61}" destId="{2517D410-67DB-41A0-A1FD-8051BA013562}" srcOrd="5" destOrd="0" parTransId="{30DE3BB2-0566-4622-A216-69FB891BF6D2}" sibTransId="{ECBBE184-8CB5-4BD6-9FED-00EFFEB6C70E}"/>
    <dgm:cxn modelId="{AF37D158-E8CA-4441-82F9-4544D3079630}" type="presOf" srcId="{2517D410-67DB-41A0-A1FD-8051BA013562}" destId="{80073C9C-D62B-4FCD-A373-68F2B1C23372}" srcOrd="0" destOrd="0" presId="urn:microsoft.com/office/officeart/2005/8/layout/hChevron3"/>
    <dgm:cxn modelId="{6EC3FB78-57EE-47E7-AE48-D079DF27A661}" type="presOf" srcId="{AD08178E-64F7-4995-9A6B-ECDAF8A83590}" destId="{49D64D69-9D9E-4755-B70E-63FF226A8622}" srcOrd="0" destOrd="0" presId="urn:microsoft.com/office/officeart/2005/8/layout/hChevron3"/>
    <dgm:cxn modelId="{2B44C691-7763-4325-AEE6-B09A79D2FFDB}" type="presOf" srcId="{9A5699C0-3645-43A3-AA84-5810E7E53C0D}" destId="{7245DB0E-480B-444C-A451-8CFB0A947FC3}" srcOrd="0" destOrd="0" presId="urn:microsoft.com/office/officeart/2005/8/layout/hChevron3"/>
    <dgm:cxn modelId="{058C13BC-CCD6-44EF-B313-6A7FF816B7C3}" srcId="{6E418146-8853-4417-90CC-A3DC47496C61}" destId="{AD08178E-64F7-4995-9A6B-ECDAF8A83590}" srcOrd="1" destOrd="0" parTransId="{E0C29103-B294-43C0-B40D-B4F76DC6A30B}" sibTransId="{346DDC25-2729-475B-9664-71E43952C3FD}"/>
    <dgm:cxn modelId="{04115DCF-6F5C-44B7-A8F7-AE1CB6E2045E}" srcId="{6E418146-8853-4417-90CC-A3DC47496C61}" destId="{0C914096-4101-4340-AA21-8C1EC11B9B1B}" srcOrd="4" destOrd="0" parTransId="{05CBC51D-0CDD-49CB-B827-F0E3FC7F0508}" sibTransId="{16BE8ECA-3BBF-43C6-A24E-7A186893D5D8}"/>
    <dgm:cxn modelId="{2FC7AFF0-5AAA-46F9-96D2-493EBD876C6D}" srcId="{6E418146-8853-4417-90CC-A3DC47496C61}" destId="{34BCF959-1D81-4F5A-AB51-1512EEF39F82}" srcOrd="2" destOrd="0" parTransId="{29D2F221-402A-4E88-81AF-EA18B32131FA}" sibTransId="{BFAEAB48-6080-4FD7-B59A-2E82F6B2CDC2}"/>
    <dgm:cxn modelId="{CF1F0CC8-E13A-4010-AB59-C715648A9562}" type="presParOf" srcId="{21FB5FE2-07BD-4962-A6A4-0630A4B9A9BB}" destId="{D9FB2A96-7C83-4E4C-ABB3-8C1A2A7D4292}" srcOrd="0" destOrd="0" presId="urn:microsoft.com/office/officeart/2005/8/layout/hChevron3"/>
    <dgm:cxn modelId="{76FEC5C1-3416-4F4D-81FC-D16B719504E7}" type="presParOf" srcId="{21FB5FE2-07BD-4962-A6A4-0630A4B9A9BB}" destId="{39462A51-A122-4DE8-8580-066C884C0126}" srcOrd="1" destOrd="0" presId="urn:microsoft.com/office/officeart/2005/8/layout/hChevron3"/>
    <dgm:cxn modelId="{E00631E3-ADB6-473A-9D3B-FE589029248B}" type="presParOf" srcId="{21FB5FE2-07BD-4962-A6A4-0630A4B9A9BB}" destId="{49D64D69-9D9E-4755-B70E-63FF226A8622}" srcOrd="2" destOrd="0" presId="urn:microsoft.com/office/officeart/2005/8/layout/hChevron3"/>
    <dgm:cxn modelId="{C8519996-C76C-435D-BEF2-740A40CB0E3D}" type="presParOf" srcId="{21FB5FE2-07BD-4962-A6A4-0630A4B9A9BB}" destId="{6B173622-9E9A-4521-B6FE-398124C836D3}" srcOrd="3" destOrd="0" presId="urn:microsoft.com/office/officeart/2005/8/layout/hChevron3"/>
    <dgm:cxn modelId="{87B28895-2581-473A-B8A5-DCEB59952009}" type="presParOf" srcId="{21FB5FE2-07BD-4962-A6A4-0630A4B9A9BB}" destId="{5EC508CB-4724-4F8B-B7E9-81D5AC84A217}" srcOrd="4" destOrd="0" presId="urn:microsoft.com/office/officeart/2005/8/layout/hChevron3"/>
    <dgm:cxn modelId="{C26B67A6-59F9-449F-87ED-4AF34805938F}" type="presParOf" srcId="{21FB5FE2-07BD-4962-A6A4-0630A4B9A9BB}" destId="{B9C26EE8-B5FB-4FFD-91EE-2AF912970E6E}" srcOrd="5" destOrd="0" presId="urn:microsoft.com/office/officeart/2005/8/layout/hChevron3"/>
    <dgm:cxn modelId="{DD0D96CD-6980-4393-9DAF-0AA3640C9658}" type="presParOf" srcId="{21FB5FE2-07BD-4962-A6A4-0630A4B9A9BB}" destId="{7245DB0E-480B-444C-A451-8CFB0A947FC3}" srcOrd="6" destOrd="0" presId="urn:microsoft.com/office/officeart/2005/8/layout/hChevron3"/>
    <dgm:cxn modelId="{086036D7-DA4B-4679-9836-1D476E774DE3}" type="presParOf" srcId="{21FB5FE2-07BD-4962-A6A4-0630A4B9A9BB}" destId="{24F5B6AA-E805-4ADC-B192-AB0DD07342FC}" srcOrd="7" destOrd="0" presId="urn:microsoft.com/office/officeart/2005/8/layout/hChevron3"/>
    <dgm:cxn modelId="{724EEE6C-7BA2-47E5-A075-8E615BDCE2D5}" type="presParOf" srcId="{21FB5FE2-07BD-4962-A6A4-0630A4B9A9BB}" destId="{36B4B47F-6B81-4709-A08A-4B9ED86636F2}" srcOrd="8" destOrd="0" presId="urn:microsoft.com/office/officeart/2005/8/layout/hChevron3"/>
    <dgm:cxn modelId="{614791A5-108A-4DBB-B19A-01E6E201AC02}" type="presParOf" srcId="{21FB5FE2-07BD-4962-A6A4-0630A4B9A9BB}" destId="{9A4642F0-348D-48D5-B6CF-5DD260499211}" srcOrd="9" destOrd="0" presId="urn:microsoft.com/office/officeart/2005/8/layout/hChevron3"/>
    <dgm:cxn modelId="{BCDC2934-1A24-442F-BF13-A88355FB49D1}" type="presParOf" srcId="{21FB5FE2-07BD-4962-A6A4-0630A4B9A9BB}" destId="{80073C9C-D62B-4FCD-A373-68F2B1C23372}" srcOrd="10"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FB2A96-7C83-4E4C-ABB3-8C1A2A7D4292}">
      <dsp:nvSpPr>
        <dsp:cNvPr id="0" name=""/>
        <dsp:cNvSpPr/>
      </dsp:nvSpPr>
      <dsp:spPr>
        <a:xfrm>
          <a:off x="4460" y="2685575"/>
          <a:ext cx="1815622" cy="1051682"/>
        </a:xfrm>
        <a:prstGeom prst="homePlat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en-US" sz="1800" b="1" kern="1200" dirty="0"/>
            <a:t>Define All Sensors and Pins</a:t>
          </a:r>
        </a:p>
      </dsp:txBody>
      <dsp:txXfrm>
        <a:off x="4460" y="2685575"/>
        <a:ext cx="1552702" cy="1051682"/>
      </dsp:txXfrm>
    </dsp:sp>
    <dsp:sp modelId="{49D64D69-9D9E-4755-B70E-63FF226A8622}">
      <dsp:nvSpPr>
        <dsp:cNvPr id="0" name=""/>
        <dsp:cNvSpPr/>
      </dsp:nvSpPr>
      <dsp:spPr>
        <a:xfrm>
          <a:off x="1554050" y="2722562"/>
          <a:ext cx="1931918" cy="977708"/>
        </a:xfrm>
        <a:prstGeom prst="chevron">
          <a:avLst/>
        </a:prstGeom>
        <a:gradFill rotWithShape="0">
          <a:gsLst>
            <a:gs pos="0">
              <a:schemeClr val="accent4">
                <a:hueOff val="-703989"/>
                <a:satOff val="-7226"/>
                <a:lumOff val="3020"/>
                <a:alphaOff val="0"/>
                <a:satMod val="103000"/>
                <a:lumMod val="102000"/>
                <a:tint val="94000"/>
              </a:schemeClr>
            </a:gs>
            <a:gs pos="50000">
              <a:schemeClr val="accent4">
                <a:hueOff val="-703989"/>
                <a:satOff val="-7226"/>
                <a:lumOff val="3020"/>
                <a:alphaOff val="0"/>
                <a:satMod val="110000"/>
                <a:lumMod val="100000"/>
                <a:shade val="100000"/>
              </a:schemeClr>
            </a:gs>
            <a:gs pos="100000">
              <a:schemeClr val="accent4">
                <a:hueOff val="-703989"/>
                <a:satOff val="-7226"/>
                <a:lumOff val="302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en-US" sz="1800" b="1" kern="1200" dirty="0"/>
            <a:t>Read Water Sensors</a:t>
          </a:r>
        </a:p>
      </dsp:txBody>
      <dsp:txXfrm>
        <a:off x="2042904" y="2722562"/>
        <a:ext cx="954210" cy="977708"/>
      </dsp:txXfrm>
    </dsp:sp>
    <dsp:sp modelId="{5EC508CB-4724-4F8B-B7E9-81D5AC84A217}">
      <dsp:nvSpPr>
        <dsp:cNvPr id="0" name=""/>
        <dsp:cNvSpPr/>
      </dsp:nvSpPr>
      <dsp:spPr>
        <a:xfrm>
          <a:off x="3219936" y="2645740"/>
          <a:ext cx="2028302" cy="1131353"/>
        </a:xfrm>
        <a:prstGeom prst="chevron">
          <a:avLst/>
        </a:prstGeom>
        <a:gradFill rotWithShape="0">
          <a:gsLst>
            <a:gs pos="0">
              <a:schemeClr val="accent4">
                <a:hueOff val="-1407978"/>
                <a:satOff val="-14452"/>
                <a:lumOff val="6040"/>
                <a:alphaOff val="0"/>
                <a:satMod val="103000"/>
                <a:lumMod val="102000"/>
                <a:tint val="94000"/>
              </a:schemeClr>
            </a:gs>
            <a:gs pos="50000">
              <a:schemeClr val="accent4">
                <a:hueOff val="-1407978"/>
                <a:satOff val="-14452"/>
                <a:lumOff val="6040"/>
                <a:alphaOff val="0"/>
                <a:satMod val="110000"/>
                <a:lumMod val="100000"/>
                <a:shade val="100000"/>
              </a:schemeClr>
            </a:gs>
            <a:gs pos="100000">
              <a:schemeClr val="accent4">
                <a:hueOff val="-1407978"/>
                <a:satOff val="-14452"/>
                <a:lumOff val="604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en-US" sz="1800" b="1" kern="1200" dirty="0"/>
            <a:t>Print  Sensor Data to LCD</a:t>
          </a:r>
        </a:p>
      </dsp:txBody>
      <dsp:txXfrm>
        <a:off x="3785613" y="2645740"/>
        <a:ext cx="896949" cy="1131353"/>
      </dsp:txXfrm>
    </dsp:sp>
    <dsp:sp modelId="{7245DB0E-480B-444C-A451-8CFB0A947FC3}">
      <dsp:nvSpPr>
        <dsp:cNvPr id="0" name=""/>
        <dsp:cNvSpPr/>
      </dsp:nvSpPr>
      <dsp:spPr>
        <a:xfrm>
          <a:off x="4982206" y="2618272"/>
          <a:ext cx="2400842" cy="1186289"/>
        </a:xfrm>
        <a:prstGeom prst="chevron">
          <a:avLst/>
        </a:prstGeom>
        <a:gradFill rotWithShape="0">
          <a:gsLst>
            <a:gs pos="0">
              <a:schemeClr val="accent4">
                <a:hueOff val="-2111967"/>
                <a:satOff val="-21677"/>
                <a:lumOff val="9059"/>
                <a:alphaOff val="0"/>
                <a:satMod val="103000"/>
                <a:lumMod val="102000"/>
                <a:tint val="94000"/>
              </a:schemeClr>
            </a:gs>
            <a:gs pos="50000">
              <a:schemeClr val="accent4">
                <a:hueOff val="-2111967"/>
                <a:satOff val="-21677"/>
                <a:lumOff val="9059"/>
                <a:alphaOff val="0"/>
                <a:satMod val="110000"/>
                <a:lumMod val="100000"/>
                <a:shade val="100000"/>
              </a:schemeClr>
            </a:gs>
            <a:gs pos="100000">
              <a:schemeClr val="accent4">
                <a:hueOff val="-2111967"/>
                <a:satOff val="-21677"/>
                <a:lumOff val="905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en-US" sz="1800" b="1" kern="1200" dirty="0"/>
            <a:t>Determine action to be taken</a:t>
          </a:r>
        </a:p>
      </dsp:txBody>
      <dsp:txXfrm>
        <a:off x="5575351" y="2618272"/>
        <a:ext cx="1214553" cy="1186289"/>
      </dsp:txXfrm>
    </dsp:sp>
    <dsp:sp modelId="{36B4B47F-6B81-4709-A08A-4B9ED86636F2}">
      <dsp:nvSpPr>
        <dsp:cNvPr id="0" name=""/>
        <dsp:cNvSpPr/>
      </dsp:nvSpPr>
      <dsp:spPr>
        <a:xfrm>
          <a:off x="7117015" y="2612108"/>
          <a:ext cx="2669602" cy="1198617"/>
        </a:xfrm>
        <a:prstGeom prst="chevron">
          <a:avLst/>
        </a:prstGeom>
        <a:gradFill rotWithShape="0">
          <a:gsLst>
            <a:gs pos="0">
              <a:schemeClr val="accent4">
                <a:hueOff val="-2815956"/>
                <a:satOff val="-28903"/>
                <a:lumOff val="12079"/>
                <a:alphaOff val="0"/>
                <a:satMod val="103000"/>
                <a:lumMod val="102000"/>
                <a:tint val="94000"/>
              </a:schemeClr>
            </a:gs>
            <a:gs pos="50000">
              <a:schemeClr val="accent4">
                <a:hueOff val="-2815956"/>
                <a:satOff val="-28903"/>
                <a:lumOff val="12079"/>
                <a:alphaOff val="0"/>
                <a:satMod val="110000"/>
                <a:lumMod val="100000"/>
                <a:shade val="100000"/>
              </a:schemeClr>
            </a:gs>
            <a:gs pos="100000">
              <a:schemeClr val="accent4">
                <a:hueOff val="-2815956"/>
                <a:satOff val="-28903"/>
                <a:lumOff val="1207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en-US" sz="1800" b="1" kern="1200" dirty="0"/>
            <a:t>Trigger Notification System</a:t>
          </a:r>
        </a:p>
      </dsp:txBody>
      <dsp:txXfrm>
        <a:off x="7716324" y="2612108"/>
        <a:ext cx="1470985" cy="1198617"/>
      </dsp:txXfrm>
    </dsp:sp>
    <dsp:sp modelId="{80073C9C-D62B-4FCD-A373-68F2B1C23372}">
      <dsp:nvSpPr>
        <dsp:cNvPr id="0" name=""/>
        <dsp:cNvSpPr/>
      </dsp:nvSpPr>
      <dsp:spPr>
        <a:xfrm>
          <a:off x="9520584" y="2555086"/>
          <a:ext cx="2129195" cy="1312660"/>
        </a:xfrm>
        <a:prstGeom prst="chevron">
          <a:avLst/>
        </a:prstGeom>
        <a:gradFill rotWithShape="0">
          <a:gsLst>
            <a:gs pos="0">
              <a:schemeClr val="accent4">
                <a:hueOff val="-3519944"/>
                <a:satOff val="-36129"/>
                <a:lumOff val="15099"/>
                <a:alphaOff val="0"/>
                <a:satMod val="103000"/>
                <a:lumMod val="102000"/>
                <a:tint val="94000"/>
              </a:schemeClr>
            </a:gs>
            <a:gs pos="50000">
              <a:schemeClr val="accent4">
                <a:hueOff val="-3519944"/>
                <a:satOff val="-36129"/>
                <a:lumOff val="15099"/>
                <a:alphaOff val="0"/>
                <a:satMod val="110000"/>
                <a:lumMod val="100000"/>
                <a:shade val="100000"/>
              </a:schemeClr>
            </a:gs>
            <a:gs pos="100000">
              <a:schemeClr val="accent4">
                <a:hueOff val="-3519944"/>
                <a:satOff val="-36129"/>
                <a:lumOff val="1509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en-US" sz="1800" b="1" kern="1200" dirty="0"/>
            <a:t>Repeat Next Hour</a:t>
          </a:r>
        </a:p>
      </dsp:txBody>
      <dsp:txXfrm>
        <a:off x="10176914" y="2555086"/>
        <a:ext cx="816535" cy="131266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E08F2E-5F06-4CE2-A139-452A1382A6F0}" type="datetimeFigureOut">
              <a:rPr lang="en-US"/>
              <a:t>4/25/2021</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828588A-5C4E-401A-AECC-B6F63A9DE965}" type="slidenum">
              <a:rPr/>
              <a:t>‹#›</a:t>
            </a:fld>
            <a:endParaRPr/>
          </a:p>
        </p:txBody>
      </p:sp>
    </p:spTree>
    <p:extLst>
      <p:ext uri="{BB962C8B-B14F-4D97-AF65-F5344CB8AC3E}">
        <p14:creationId xmlns:p14="http://schemas.microsoft.com/office/powerpoint/2010/main" val="105997978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0-27T20:31:39.388"/>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63 38,'-4'0,"-11"-5,-7-10,0-3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0-27T20:32:02.720"/>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0 1,'5'0,"6"0,0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4C5DC6-1594-414D-9341-ABA08739246C}" type="datetimeFigureOut">
              <a:rPr lang="en-US"/>
              <a:t>4/25/2021</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542409-6A04-4DC6-AC3A-D3758287A8F2}" type="slidenum">
              <a:rPr/>
              <a:t>‹#›</a:t>
            </a:fld>
            <a:endParaRPr/>
          </a:p>
        </p:txBody>
      </p:sp>
    </p:spTree>
    <p:extLst>
      <p:ext uri="{BB962C8B-B14F-4D97-AF65-F5344CB8AC3E}">
        <p14:creationId xmlns:p14="http://schemas.microsoft.com/office/powerpoint/2010/main" val="2541150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77542409-6A04-4DC6-AC3A-D3758287A8F2}" type="slidenum">
              <a:rPr lang="en-US" smtClean="0"/>
              <a:t>1</a:t>
            </a:fld>
            <a:endParaRPr lang="en-US"/>
          </a:p>
        </p:txBody>
      </p:sp>
    </p:spTree>
    <p:extLst>
      <p:ext uri="{BB962C8B-B14F-4D97-AF65-F5344CB8AC3E}">
        <p14:creationId xmlns:p14="http://schemas.microsoft.com/office/powerpoint/2010/main" val="3300829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10</a:t>
            </a:fld>
            <a:endParaRPr lang="en-US"/>
          </a:p>
        </p:txBody>
      </p:sp>
    </p:spTree>
    <p:extLst>
      <p:ext uri="{BB962C8B-B14F-4D97-AF65-F5344CB8AC3E}">
        <p14:creationId xmlns:p14="http://schemas.microsoft.com/office/powerpoint/2010/main" val="546810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11</a:t>
            </a:fld>
            <a:endParaRPr lang="en-US"/>
          </a:p>
        </p:txBody>
      </p:sp>
    </p:spTree>
    <p:extLst>
      <p:ext uri="{BB962C8B-B14F-4D97-AF65-F5344CB8AC3E}">
        <p14:creationId xmlns:p14="http://schemas.microsoft.com/office/powerpoint/2010/main" val="2603846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12</a:t>
            </a:fld>
            <a:endParaRPr lang="en-US"/>
          </a:p>
        </p:txBody>
      </p:sp>
    </p:spTree>
    <p:extLst>
      <p:ext uri="{BB962C8B-B14F-4D97-AF65-F5344CB8AC3E}">
        <p14:creationId xmlns:p14="http://schemas.microsoft.com/office/powerpoint/2010/main" val="3566257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13</a:t>
            </a:fld>
            <a:endParaRPr lang="en-US"/>
          </a:p>
        </p:txBody>
      </p:sp>
    </p:spTree>
    <p:extLst>
      <p:ext uri="{BB962C8B-B14F-4D97-AF65-F5344CB8AC3E}">
        <p14:creationId xmlns:p14="http://schemas.microsoft.com/office/powerpoint/2010/main" val="3834944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2</a:t>
            </a:fld>
            <a:endParaRPr lang="en-US"/>
          </a:p>
        </p:txBody>
      </p:sp>
    </p:spTree>
    <p:extLst>
      <p:ext uri="{BB962C8B-B14F-4D97-AF65-F5344CB8AC3E}">
        <p14:creationId xmlns:p14="http://schemas.microsoft.com/office/powerpoint/2010/main" val="4286198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7542409-6A04-4DC6-AC3A-D3758287A8F2}" type="slidenum">
              <a:rPr lang="en-US" smtClean="0"/>
              <a:t>3</a:t>
            </a:fld>
            <a:endParaRPr lang="en-US"/>
          </a:p>
        </p:txBody>
      </p:sp>
    </p:spTree>
    <p:extLst>
      <p:ext uri="{BB962C8B-B14F-4D97-AF65-F5344CB8AC3E}">
        <p14:creationId xmlns:p14="http://schemas.microsoft.com/office/powerpoint/2010/main" val="3589563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4</a:t>
            </a:fld>
            <a:endParaRPr lang="en-US"/>
          </a:p>
        </p:txBody>
      </p:sp>
    </p:spTree>
    <p:extLst>
      <p:ext uri="{BB962C8B-B14F-4D97-AF65-F5344CB8AC3E}">
        <p14:creationId xmlns:p14="http://schemas.microsoft.com/office/powerpoint/2010/main" val="975020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5</a:t>
            </a:fld>
            <a:endParaRPr lang="en-US"/>
          </a:p>
        </p:txBody>
      </p:sp>
    </p:spTree>
    <p:extLst>
      <p:ext uri="{BB962C8B-B14F-4D97-AF65-F5344CB8AC3E}">
        <p14:creationId xmlns:p14="http://schemas.microsoft.com/office/powerpoint/2010/main" val="3751095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7542409-6A04-4DC6-AC3A-D3758287A8F2}" type="slidenum">
              <a:rPr lang="en-US" smtClean="0"/>
              <a:t>6</a:t>
            </a:fld>
            <a:endParaRPr lang="en-US"/>
          </a:p>
        </p:txBody>
      </p:sp>
    </p:spTree>
    <p:extLst>
      <p:ext uri="{BB962C8B-B14F-4D97-AF65-F5344CB8AC3E}">
        <p14:creationId xmlns:p14="http://schemas.microsoft.com/office/powerpoint/2010/main" val="1088404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7</a:t>
            </a:fld>
            <a:endParaRPr lang="en-US"/>
          </a:p>
        </p:txBody>
      </p:sp>
    </p:spTree>
    <p:extLst>
      <p:ext uri="{BB962C8B-B14F-4D97-AF65-F5344CB8AC3E}">
        <p14:creationId xmlns:p14="http://schemas.microsoft.com/office/powerpoint/2010/main" val="3326056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8</a:t>
            </a:fld>
            <a:endParaRPr lang="en-US"/>
          </a:p>
        </p:txBody>
      </p:sp>
    </p:spTree>
    <p:extLst>
      <p:ext uri="{BB962C8B-B14F-4D97-AF65-F5344CB8AC3E}">
        <p14:creationId xmlns:p14="http://schemas.microsoft.com/office/powerpoint/2010/main" val="886689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542409-6A04-4DC6-AC3A-D3758287A8F2}" type="slidenum">
              <a:rPr lang="en-US" smtClean="0"/>
              <a:t>9</a:t>
            </a:fld>
            <a:endParaRPr lang="en-US"/>
          </a:p>
        </p:txBody>
      </p:sp>
    </p:spTree>
    <p:extLst>
      <p:ext uri="{BB962C8B-B14F-4D97-AF65-F5344CB8AC3E}">
        <p14:creationId xmlns:p14="http://schemas.microsoft.com/office/powerpoint/2010/main" val="11824084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1600200" y="0"/>
            <a:ext cx="5029200" cy="5943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751777" y="3019706"/>
            <a:ext cx="4846320" cy="2387600"/>
          </a:xfrm>
        </p:spPr>
        <p:txBody>
          <a:bodyPr anchor="b">
            <a:normAutofit/>
          </a:bodyPr>
          <a:lstStyle>
            <a:lvl1pPr algn="l">
              <a:lnSpc>
                <a:spcPct val="90000"/>
              </a:lnSpc>
              <a:defRPr sz="4800">
                <a:solidFill>
                  <a:schemeClr val="bg1"/>
                </a:solidFill>
              </a:defRPr>
            </a:lvl1pPr>
          </a:lstStyle>
          <a:p>
            <a:r>
              <a:rPr lang="en-US"/>
              <a:t>Click to edit Master title style</a:t>
            </a:r>
            <a:endParaRPr/>
          </a:p>
        </p:txBody>
      </p:sp>
      <p:sp>
        <p:nvSpPr>
          <p:cNvPr id="3" name="Subtitle 2"/>
          <p:cNvSpPr>
            <a:spLocks noGrp="1"/>
          </p:cNvSpPr>
          <p:nvPr>
            <p:ph type="subTitle" idx="1"/>
          </p:nvPr>
        </p:nvSpPr>
        <p:spPr>
          <a:xfrm>
            <a:off x="1751777" y="5381894"/>
            <a:ext cx="4846320" cy="448056"/>
          </a:xfrm>
        </p:spPr>
        <p:txBody>
          <a:bodyPr>
            <a:normAutofit/>
          </a:bodyPr>
          <a:lstStyle>
            <a:lvl1pPr marL="0" indent="0" algn="l">
              <a:spcBef>
                <a:spcPts val="0"/>
              </a:spcBef>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8" name="Picture 7" descr="Puffy white clouds in deep blue sky"/>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7400"/>
            <a:ext cx="1490472" cy="3886200"/>
          </a:xfrm>
          <a:prstGeom prst="rect">
            <a:avLst/>
          </a:prstGeom>
        </p:spPr>
      </p:pic>
      <p:pic>
        <p:nvPicPr>
          <p:cNvPr id="10" name="Picture 9" descr="Closeup of plant shoot"/>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39128" y="2057400"/>
            <a:ext cx="2060767" cy="3886200"/>
          </a:xfrm>
          <a:prstGeom prst="rect">
            <a:avLst/>
          </a:prstGeom>
        </p:spPr>
      </p:pic>
      <p:pic>
        <p:nvPicPr>
          <p:cNvPr id="11" name="Picture 10" descr="Waves"/>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909623" y="2057400"/>
            <a:ext cx="3282696" cy="3886200"/>
          </a:xfrm>
          <a:prstGeom prst="rect">
            <a:avLst/>
          </a:prstGeom>
        </p:spPr>
      </p:pic>
    </p:spTree>
    <p:extLst>
      <p:ext uri="{BB962C8B-B14F-4D97-AF65-F5344CB8AC3E}">
        <p14:creationId xmlns:p14="http://schemas.microsoft.com/office/powerpoint/2010/main" val="69873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C9B55A74-0919-413E-865C-E0E8D1722ED7}" type="datetime1">
              <a:rPr lang="en-US" smtClean="0"/>
              <a:pPr/>
              <a:t>4/25/2021</a:t>
            </a:fld>
            <a:endParaRPr lang="en-US" dirty="0"/>
          </a:p>
        </p:txBody>
      </p:sp>
      <p:sp>
        <p:nvSpPr>
          <p:cNvPr id="5" name="Footer Placeholder 4"/>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72070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190500"/>
            <a:ext cx="2057400" cy="5986463"/>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190500"/>
            <a:ext cx="7734300" cy="59864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25BFE46A-5893-4F80-829A-F37AF8AAC03B}" type="datetime1">
              <a:rPr lang="en-US" smtClean="0"/>
              <a:pPr/>
              <a:t>4/25/2021</a:t>
            </a:fld>
            <a:endParaRPr lang="en-US" dirty="0"/>
          </a:p>
        </p:txBody>
      </p:sp>
      <p:sp>
        <p:nvSpPr>
          <p:cNvPr id="5" name="Footer Placeholder 4"/>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1021014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6DD1B487-36FD-4CED-B07A-1A81FC6540B1}" type="datetime1">
              <a:rPr lang="en-US" smtClean="0"/>
              <a:pPr/>
              <a:t>4/25/2021</a:t>
            </a:fld>
            <a:endParaRPr lang="en-US" dirty="0"/>
          </a:p>
        </p:txBody>
      </p:sp>
      <p:sp>
        <p:nvSpPr>
          <p:cNvPr id="5" name="Footer Placeholder 4"/>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340511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1600199" y="2059146"/>
            <a:ext cx="7199696" cy="3886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751777" y="2263913"/>
            <a:ext cx="6949440" cy="3143393"/>
          </a:xfrm>
        </p:spPr>
        <p:txBody>
          <a:bodyPr anchor="b"/>
          <a:lstStyle>
            <a:lvl1pPr>
              <a:defRPr sz="600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751777" y="5381893"/>
            <a:ext cx="6949440" cy="449523"/>
          </a:xfrm>
        </p:spPr>
        <p:txBody>
          <a:bodyPr/>
          <a:lstStyle>
            <a:lvl1pPr marL="0" indent="0">
              <a:spcBef>
                <a:spcPts val="0"/>
              </a:spcBef>
              <a:buNone/>
              <a:defRPr sz="2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pic>
        <p:nvPicPr>
          <p:cNvPr id="11" name="Picture 10" descr="Closeup of green plants"/>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9146"/>
            <a:ext cx="1490472" cy="3886200"/>
          </a:xfrm>
          <a:prstGeom prst="rect">
            <a:avLst/>
          </a:prstGeom>
        </p:spPr>
      </p:pic>
      <p:pic>
        <p:nvPicPr>
          <p:cNvPr id="9" name="Picture 8" descr="Waves"/>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909623" y="2059146"/>
            <a:ext cx="3282696" cy="3886200"/>
          </a:xfrm>
          <a:prstGeom prst="rect">
            <a:avLst/>
          </a:prstGeom>
        </p:spPr>
      </p:pic>
    </p:spTree>
    <p:extLst>
      <p:ext uri="{BB962C8B-B14F-4D97-AF65-F5344CB8AC3E}">
        <p14:creationId xmlns:p14="http://schemas.microsoft.com/office/powerpoint/2010/main" val="128989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768">
          <p15:clr>
            <a:srgbClr val="FDE53C"/>
          </p15:clr>
        </p15:guide>
        <p15:guide id="2" orient="horz" pos="1296">
          <p15:clr>
            <a:srgbClr val="FDE53C"/>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409700" y="1556281"/>
            <a:ext cx="4610099" cy="4620682"/>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172200" y="1556281"/>
            <a:ext cx="4609775" cy="4620682"/>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93A66BA0-BF77-43AC-894A-20AD8220B887}" type="datetime1">
              <a:rPr lang="en-US" smtClean="0"/>
              <a:pPr/>
              <a:t>4/25/2021</a:t>
            </a:fld>
            <a:endParaRPr lang="en-US" dirty="0"/>
          </a:p>
        </p:txBody>
      </p:sp>
      <p:sp>
        <p:nvSpPr>
          <p:cNvPr id="6" name="Footer Placeholder 5"/>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78168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409699" y="1554480"/>
            <a:ext cx="4608576" cy="823912"/>
          </a:xfrm>
        </p:spPr>
        <p:txBody>
          <a:bodyPr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09699" y="2434147"/>
            <a:ext cx="4608576" cy="3811271"/>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172200" y="1554480"/>
            <a:ext cx="4610100" cy="823912"/>
          </a:xfrm>
        </p:spPr>
        <p:txBody>
          <a:bodyPr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434147"/>
            <a:ext cx="4610100" cy="3811271"/>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9" name="Slide Number Placeholder 8"/>
          <p:cNvSpPr>
            <a:spLocks noGrp="1"/>
          </p:cNvSpPr>
          <p:nvPr>
            <p:ph type="sldNum" sz="quarter" idx="12"/>
          </p:nvPr>
        </p:nvSpPr>
        <p:spPr/>
        <p:txBody>
          <a:bodyPr/>
          <a:lstStyle/>
          <a:p>
            <a:fld id="{9CD8D479-8942-46E8-A226-A4E01F7A105C}" type="slidenum">
              <a:rPr/>
              <a:t>‹#›</a:t>
            </a:fld>
            <a:endParaRPr dirty="0"/>
          </a:p>
        </p:txBody>
      </p:sp>
      <p:sp>
        <p:nvSpPr>
          <p:cNvPr id="7" name="Date Placeholder 6"/>
          <p:cNvSpPr>
            <a:spLocks noGrp="1"/>
          </p:cNvSpPr>
          <p:nvPr>
            <p:ph type="dt" sz="half" idx="10"/>
          </p:nvPr>
        </p:nvSpPr>
        <p:spPr/>
        <p:txBody>
          <a:bodyPr/>
          <a:lstStyle/>
          <a:p>
            <a:fld id="{94C81B4D-F060-418E-A958-B2BDC1A258F8}" type="datetime1">
              <a:rPr lang="en-US" smtClean="0"/>
              <a:pPr/>
              <a:t>4/25/2021</a:t>
            </a:fld>
            <a:endParaRPr lang="en-US" dirty="0"/>
          </a:p>
        </p:txBody>
      </p:sp>
      <p:sp>
        <p:nvSpPr>
          <p:cNvPr id="8" name="Footer Placeholder 7"/>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827180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fld id="{9CD8D479-8942-46E8-A226-A4E01F7A105C}" type="slidenum">
              <a:rPr/>
              <a:t>‹#›</a:t>
            </a:fld>
            <a:endParaRPr/>
          </a:p>
        </p:txBody>
      </p:sp>
      <p:sp>
        <p:nvSpPr>
          <p:cNvPr id="3" name="Date Placeholder 2"/>
          <p:cNvSpPr>
            <a:spLocks noGrp="1"/>
          </p:cNvSpPr>
          <p:nvPr>
            <p:ph type="dt" sz="half" idx="10"/>
          </p:nvPr>
        </p:nvSpPr>
        <p:spPr/>
        <p:txBody>
          <a:bodyPr/>
          <a:lstStyle/>
          <a:p>
            <a:fld id="{9386AC23-C97B-41FB-9B89-C7FE0FB631CA}" type="datetime1">
              <a:rPr lang="en-US" smtClean="0"/>
              <a:pPr/>
              <a:t>4/25/2021</a:t>
            </a:fld>
            <a:endParaRPr lang="en-US" dirty="0"/>
          </a:p>
        </p:txBody>
      </p:sp>
      <p:sp>
        <p:nvSpPr>
          <p:cNvPr id="4" name="Footer Placeholder 3"/>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465877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D8D479-8942-46E8-A226-A4E01F7A105C}" type="slidenum">
              <a:rPr/>
              <a:t>‹#›</a:t>
            </a:fld>
            <a:endParaRPr/>
          </a:p>
        </p:txBody>
      </p:sp>
      <p:sp>
        <p:nvSpPr>
          <p:cNvPr id="2" name="Date Placeholder 1"/>
          <p:cNvSpPr>
            <a:spLocks noGrp="1"/>
          </p:cNvSpPr>
          <p:nvPr>
            <p:ph type="dt" sz="half" idx="10"/>
          </p:nvPr>
        </p:nvSpPr>
        <p:spPr/>
        <p:txBody>
          <a:bodyPr/>
          <a:lstStyle/>
          <a:p>
            <a:fld id="{C81B9673-AC7F-4F1F-84E4-F0E5EAAE106D}" type="datetime1">
              <a:rPr lang="en-US" smtClean="0"/>
              <a:pPr/>
              <a:t>4/25/2021</a:t>
            </a:fld>
            <a:endParaRPr lang="en-US" dirty="0"/>
          </a:p>
        </p:txBody>
      </p:sp>
      <p:sp>
        <p:nvSpPr>
          <p:cNvPr id="3" name="Footer Placeholder 2"/>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1107393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4" y="919616"/>
            <a:ext cx="4155622" cy="2532888"/>
          </a:xfrm>
        </p:spPr>
        <p:txBody>
          <a:bodyPr anchor="b"/>
          <a:lstStyle>
            <a:lvl1pPr>
              <a:defRPr sz="3200"/>
            </a:lvl1pPr>
          </a:lstStyle>
          <a:p>
            <a:r>
              <a:rPr lang="en-US"/>
              <a:t>Click to edit Master title style</a:t>
            </a:r>
            <a:endParaRPr/>
          </a:p>
        </p:txBody>
      </p:sp>
      <p:sp>
        <p:nvSpPr>
          <p:cNvPr id="3" name="Content Placeholder 2"/>
          <p:cNvSpPr>
            <a:spLocks noGrp="1"/>
          </p:cNvSpPr>
          <p:nvPr>
            <p:ph idx="1"/>
          </p:nvPr>
        </p:nvSpPr>
        <p:spPr>
          <a:xfrm>
            <a:off x="1409699" y="915923"/>
            <a:ext cx="5216979" cy="5065776"/>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6682434" y="3502152"/>
            <a:ext cx="4155622" cy="2479548"/>
          </a:xfrm>
        </p:spPr>
        <p:txBody>
          <a:bodyPr>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BA2A3310-D664-4933-9402-AB5DB0887727}" type="datetime1">
              <a:rPr lang="en-US" smtClean="0"/>
              <a:pPr/>
              <a:t>4/25/2021</a:t>
            </a:fld>
            <a:endParaRPr lang="en-US" dirty="0"/>
          </a:p>
        </p:txBody>
      </p:sp>
      <p:sp>
        <p:nvSpPr>
          <p:cNvPr id="6" name="Footer Placeholder 5"/>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3023549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5" y="919616"/>
            <a:ext cx="4155622" cy="2532888"/>
          </a:xfrm>
        </p:spPr>
        <p:txBody>
          <a:bodyPr anchor="b"/>
          <a:lstStyle>
            <a:lvl1pPr>
              <a:defRPr sz="3200"/>
            </a:lvl1pPr>
          </a:lstStyle>
          <a:p>
            <a:r>
              <a:rPr lang="en-US"/>
              <a:t>Click to edit Master title style</a:t>
            </a:r>
            <a:endParaRPr dirty="0"/>
          </a:p>
        </p:txBody>
      </p:sp>
      <p:sp>
        <p:nvSpPr>
          <p:cNvPr id="3" name="Picture Placeholder 2" descr="An empty placeholder to add an image. Click on the placeholder and select the image that you wish to add"/>
          <p:cNvSpPr>
            <a:spLocks noGrp="1"/>
          </p:cNvSpPr>
          <p:nvPr>
            <p:ph type="pic" idx="1"/>
          </p:nvPr>
        </p:nvSpPr>
        <p:spPr>
          <a:xfrm>
            <a:off x="0" y="915923"/>
            <a:ext cx="6626677" cy="5065776"/>
          </a:xfrm>
        </p:spPr>
        <p:txBody>
          <a:bodyPr tIns="1371600">
            <a:normAutofit/>
          </a:bodyPr>
          <a:lstStyle>
            <a:lvl1pPr marL="0" indent="0" algn="ctr">
              <a:spcBef>
                <a:spcPts val="0"/>
              </a:spcBef>
              <a:buNone/>
              <a:defRPr sz="2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682435" y="3502152"/>
            <a:ext cx="4155622" cy="2479547"/>
          </a:xfrm>
        </p:spPr>
        <p:txBody>
          <a:bodyPr>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E1447A63-5E3D-469C-A0D1-119323F4F95E}" type="datetime1">
              <a:rPr lang="en-US" smtClean="0"/>
              <a:pPr/>
              <a:t>4/25/2021</a:t>
            </a:fld>
            <a:endParaRPr lang="en-US" dirty="0"/>
          </a:p>
        </p:txBody>
      </p:sp>
      <p:sp>
        <p:nvSpPr>
          <p:cNvPr id="6" name="Footer Placeholder 5"/>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1642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629400"/>
            <a:ext cx="1499616" cy="228600"/>
          </a:xfrm>
          <a:prstGeom prst="rect">
            <a:avLst/>
          </a:prstGeom>
          <a:gradFill>
            <a:gsLst>
              <a:gs pos="0">
                <a:schemeClr val="accent1">
                  <a:lumMod val="15000"/>
                  <a:lumOff val="85000"/>
                </a:schemeClr>
              </a:gs>
              <a:gs pos="100000">
                <a:schemeClr val="accent1">
                  <a:lumMod val="15000"/>
                  <a:lumOff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609344" y="6629400"/>
            <a:ext cx="10582656" cy="228600"/>
          </a:xfrm>
          <a:prstGeom prst="rect">
            <a:avLst/>
          </a:prstGeom>
          <a:gradFill>
            <a:gsLst>
              <a:gs pos="0">
                <a:schemeClr val="accent1">
                  <a:lumMod val="35000"/>
                  <a:lumOff val="65000"/>
                </a:schemeClr>
              </a:gs>
              <a:gs pos="100000">
                <a:schemeClr val="accent1">
                  <a:lumMod val="35000"/>
                  <a:lumOff val="6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schemeClr val="accent1">
                  <a:lumMod val="75000"/>
                </a:schemeClr>
              </a:solidFill>
            </a:endParaRPr>
          </a:p>
        </p:txBody>
      </p:sp>
      <p:sp>
        <p:nvSpPr>
          <p:cNvPr id="2" name="Title Placeholder 1"/>
          <p:cNvSpPr>
            <a:spLocks noGrp="1"/>
          </p:cNvSpPr>
          <p:nvPr>
            <p:ph type="title"/>
          </p:nvPr>
        </p:nvSpPr>
        <p:spPr>
          <a:xfrm>
            <a:off x="1410026" y="276087"/>
            <a:ext cx="9371949" cy="1183566"/>
          </a:xfrm>
          <a:prstGeom prst="rect">
            <a:avLst/>
          </a:prstGeom>
        </p:spPr>
        <p:txBody>
          <a:bodyPr vert="horz" lIns="91440" tIns="45720" rIns="91440" bIns="45720" rtlCol="0" anchor="b">
            <a:normAutofit/>
          </a:bodyPr>
          <a:lstStyle/>
          <a:p>
            <a:r>
              <a:rPr lang="en-US"/>
              <a:t>Click to edit Master title style</a:t>
            </a:r>
            <a:endParaRPr dirty="0"/>
          </a:p>
        </p:txBody>
      </p:sp>
      <p:sp>
        <p:nvSpPr>
          <p:cNvPr id="3" name="Text Placeholder 2"/>
          <p:cNvSpPr>
            <a:spLocks noGrp="1"/>
          </p:cNvSpPr>
          <p:nvPr>
            <p:ph type="body" idx="1"/>
          </p:nvPr>
        </p:nvSpPr>
        <p:spPr>
          <a:xfrm>
            <a:off x="1410027" y="1566001"/>
            <a:ext cx="9371948" cy="4620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4"/>
          </p:nvPr>
        </p:nvSpPr>
        <p:spPr>
          <a:xfrm>
            <a:off x="0" y="6629400"/>
            <a:ext cx="41040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9CD8D479-8942-46E8-A226-A4E01F7A105C}" type="slidenum">
              <a:rPr lang="en-US" smtClean="0"/>
              <a:pPr/>
              <a:t>‹#›</a:t>
            </a:fld>
            <a:endParaRPr lang="en-US" dirty="0"/>
          </a:p>
        </p:txBody>
      </p:sp>
      <p:sp>
        <p:nvSpPr>
          <p:cNvPr id="4" name="Date Placeholder 3"/>
          <p:cNvSpPr>
            <a:spLocks noGrp="1"/>
          </p:cNvSpPr>
          <p:nvPr>
            <p:ph type="dt" sz="half" idx="2"/>
          </p:nvPr>
        </p:nvSpPr>
        <p:spPr>
          <a:xfrm>
            <a:off x="453403" y="6629400"/>
            <a:ext cx="100066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1E56E745-E731-42F7-BC46-83DD513FC98F}" type="datetime1">
              <a:rPr lang="en-US" smtClean="0"/>
              <a:pPr/>
              <a:t>4/25/2021</a:t>
            </a:fld>
            <a:endParaRPr lang="en-US" dirty="0"/>
          </a:p>
        </p:txBody>
      </p:sp>
      <p:sp>
        <p:nvSpPr>
          <p:cNvPr id="5" name="Footer Placeholder 4"/>
          <p:cNvSpPr>
            <a:spLocks noGrp="1"/>
          </p:cNvSpPr>
          <p:nvPr>
            <p:ph type="ftr" sz="quarter" idx="3"/>
          </p:nvPr>
        </p:nvSpPr>
        <p:spPr>
          <a:xfrm>
            <a:off x="1637716" y="6629400"/>
            <a:ext cx="9144259" cy="228600"/>
          </a:xfrm>
          <a:prstGeom prst="rect">
            <a:avLst/>
          </a:prstGeom>
        </p:spPr>
        <p:txBody>
          <a:bodyPr vert="horz" lIns="91440" tIns="45720" rIns="91440" bIns="45720" rtlCol="0" anchor="ctr"/>
          <a:lstStyle>
            <a:lvl1pPr algn="l">
              <a:defRPr sz="1100">
                <a:solidFill>
                  <a:schemeClr val="accent1">
                    <a:lumMod val="50000"/>
                  </a:schemeClr>
                </a:solidFill>
              </a:defRPr>
            </a:lvl1pPr>
          </a:lstStyle>
          <a:p>
            <a:r>
              <a:rPr lang="en-US"/>
              <a:t>Add a footer</a:t>
            </a:r>
            <a:endParaRPr lang="en-US" dirty="0"/>
          </a:p>
        </p:txBody>
      </p:sp>
    </p:spTree>
    <p:extLst>
      <p:ext uri="{BB962C8B-B14F-4D97-AF65-F5344CB8AC3E}">
        <p14:creationId xmlns:p14="http://schemas.microsoft.com/office/powerpoint/2010/main" val="2866046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spcBef>
          <a:spcPct val="0"/>
        </a:spcBef>
        <a:buNone/>
        <a:defRPr sz="3400" kern="1200">
          <a:solidFill>
            <a:schemeClr val="accent1">
              <a:lumMod val="75000"/>
            </a:schemeClr>
          </a:solidFill>
          <a:latin typeface="+mj-lt"/>
          <a:ea typeface="+mj-ea"/>
          <a:cs typeface="+mj-cs"/>
        </a:defRPr>
      </a:lvl1pPr>
    </p:titleStyle>
    <p:bodyStyle>
      <a:lvl1pPr marL="210312" indent="-210312" algn="l" defTabSz="914400" rtl="0" eaLnBrk="1" latinLnBrk="0" hangingPunct="1">
        <a:lnSpc>
          <a:spcPct val="90000"/>
        </a:lnSpc>
        <a:spcBef>
          <a:spcPts val="1100"/>
        </a:spcBef>
        <a:buFont typeface="Arial" panose="020B0604020202020204" pitchFamily="34" charset="0"/>
        <a:buChar char="•"/>
        <a:defRPr sz="2200" kern="1200">
          <a:solidFill>
            <a:schemeClr val="tx1"/>
          </a:solidFill>
          <a:latin typeface="+mn-lt"/>
          <a:ea typeface="+mn-ea"/>
          <a:cs typeface="+mn-cs"/>
        </a:defRPr>
      </a:lvl1pPr>
      <a:lvl2pPr marL="438912" indent="-155448" algn="l" defTabSz="914400" rtl="0" eaLnBrk="1" latinLnBrk="0" hangingPunct="1">
        <a:lnSpc>
          <a:spcPct val="90000"/>
        </a:lnSpc>
        <a:spcBef>
          <a:spcPts val="400"/>
        </a:spcBef>
        <a:buFont typeface="Arial" panose="020B0604020202020204" pitchFamily="34" charset="0"/>
        <a:buChar char="•"/>
        <a:defRPr sz="1800" kern="1200">
          <a:solidFill>
            <a:schemeClr val="tx1"/>
          </a:solidFill>
          <a:latin typeface="+mn-lt"/>
          <a:ea typeface="+mn-ea"/>
          <a:cs typeface="+mn-cs"/>
        </a:defRPr>
      </a:lvl2pPr>
      <a:lvl3pPr marL="676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905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1338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customXml" Target="../ink/ink2.xml"/><Relationship Id="rId12" Type="http://schemas.openxmlformats.org/officeDocument/2006/relationships/image" Target="../media/image1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11" Type="http://schemas.microsoft.com/office/2007/relationships/hdphoto" Target="../media/hdphoto1.wdp"/><Relationship Id="rId5" Type="http://schemas.openxmlformats.org/officeDocument/2006/relationships/customXml" Target="../ink/ink1.xml"/><Relationship Id="rId10" Type="http://schemas.openxmlformats.org/officeDocument/2006/relationships/image" Target="../media/image9.png"/><Relationship Id="rId4" Type="http://schemas.openxmlformats.org/officeDocument/2006/relationships/notesSlide" Target="../notesSlides/notesSlide1.xml"/><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4.xml"/><Relationship Id="rId7" Type="http://schemas.openxmlformats.org/officeDocument/2006/relationships/diagramQuickStyle" Target="../diagrams/quickStyle1.xml"/><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32.png"/><Relationship Id="rId4" Type="http://schemas.openxmlformats.org/officeDocument/2006/relationships/notesSlide" Target="../notesSlides/notesSlide10.xml"/><Relationship Id="rId9" Type="http://schemas.microsoft.com/office/2007/relationships/diagramDrawing" Target="../diagrams/drawing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1.mp4"/><Relationship Id="rId1" Type="http://schemas.microsoft.com/office/2007/relationships/media" Target="../media/media11.mp4"/><Relationship Id="rId5" Type="http://schemas.openxmlformats.org/officeDocument/2006/relationships/image" Target="../media/image3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2.mp4"/><Relationship Id="rId1" Type="http://schemas.microsoft.com/office/2007/relationships/media" Target="../media/media12.mp4"/><Relationship Id="rId5" Type="http://schemas.openxmlformats.org/officeDocument/2006/relationships/image" Target="../media/image3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hyperlink" Target="https://aquaponics.com/"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hyperlink" Target="https://morningchores.com/aquaponics/" TargetMode="External"/><Relationship Id="rId5" Type="http://schemas.openxmlformats.org/officeDocument/2006/relationships/hyperlink" Target="https://aquaponics.com/aquaponics-in-schools/aquaponics-information/" TargetMode="External"/><Relationship Id="rId4" Type="http://schemas.openxmlformats.org/officeDocument/2006/relationships/hyperlink" Target="https://aquaponics.com/recommended-plants-and-fish-in-aquaponic"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20.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2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png"/><Relationship Id="rId3" Type="http://schemas.openxmlformats.org/officeDocument/2006/relationships/slideLayout" Target="../slideLayouts/slideLayout4.xml"/><Relationship Id="rId7" Type="http://schemas.openxmlformats.org/officeDocument/2006/relationships/image" Target="../media/image24.jpeg"/><Relationship Id="rId12" Type="http://schemas.openxmlformats.org/officeDocument/2006/relationships/image" Target="../media/image29.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notesSlide" Target="../notesSlides/notesSlide8.xml"/><Relationship Id="rId9"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30.png"/><Relationship Id="rId5" Type="http://schemas.openxmlformats.org/officeDocument/2006/relationships/image" Target="../media/image31.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777" y="2038350"/>
            <a:ext cx="4846320" cy="2387600"/>
          </a:xfrm>
        </p:spPr>
        <p:txBody>
          <a:bodyPr/>
          <a:lstStyle/>
          <a:p>
            <a:r>
              <a:rPr lang="en-US" dirty="0"/>
              <a:t>Self-Sustaining Aquaponics System</a:t>
            </a:r>
          </a:p>
        </p:txBody>
      </p:sp>
      <p:sp>
        <p:nvSpPr>
          <p:cNvPr id="3" name="Subtitle 2"/>
          <p:cNvSpPr>
            <a:spLocks noGrp="1"/>
          </p:cNvSpPr>
          <p:nvPr>
            <p:ph type="subTitle" idx="1"/>
          </p:nvPr>
        </p:nvSpPr>
        <p:spPr>
          <a:xfrm>
            <a:off x="1649839" y="4872625"/>
            <a:ext cx="4846320" cy="783849"/>
          </a:xfrm>
        </p:spPr>
        <p:txBody>
          <a:bodyPr>
            <a:noAutofit/>
          </a:bodyPr>
          <a:lstStyle/>
          <a:p>
            <a:r>
              <a:rPr lang="en-US" sz="1400" dirty="0"/>
              <a:t>Jennifer Hargenrader</a:t>
            </a:r>
          </a:p>
          <a:p>
            <a:r>
              <a:rPr lang="en-US" sz="1400" dirty="0"/>
              <a:t>Advisor: Dr. Pablo Yoon </a:t>
            </a:r>
          </a:p>
          <a:p>
            <a:r>
              <a:rPr lang="en-US" sz="1400" dirty="0"/>
              <a:t>Electrical and Computer Engineering Department</a:t>
            </a:r>
          </a:p>
          <a:p>
            <a:r>
              <a:rPr lang="en-US" sz="1400" dirty="0"/>
              <a:t>Interdisciplinary Science &amp; Engineering URC</a:t>
            </a:r>
          </a:p>
          <a:p>
            <a:r>
              <a:rPr lang="en-US" sz="1400" dirty="0"/>
              <a:t>April 28</a:t>
            </a:r>
            <a:r>
              <a:rPr lang="en-US" sz="1400" baseline="30000" dirty="0"/>
              <a:t>th</a:t>
            </a:r>
            <a:r>
              <a:rPr lang="en-US" sz="1400" dirty="0"/>
              <a:t>, 2021</a:t>
            </a:r>
          </a:p>
        </p:txBody>
      </p:sp>
      <mc:AlternateContent xmlns:mc="http://schemas.openxmlformats.org/markup-compatibility/2006" xmlns:p14="http://schemas.microsoft.com/office/powerpoint/2010/main" xmlns:aink="http://schemas.microsoft.com/office/drawing/2016/ink">
        <mc:Choice Requires="p14 aink">
          <p:contentPart p14:bwMode="auto" r:id="rId5">
            <p14:nvContentPartPr>
              <p14:cNvPr id="5" name="Ink 4">
                <a:extLst>
                  <a:ext uri="{FF2B5EF4-FFF2-40B4-BE49-F238E27FC236}">
                    <a16:creationId xmlns:a16="http://schemas.microsoft.com/office/drawing/2014/main" id="{C15CABEB-9CE2-4A74-900A-B2D10E8CB9DB}"/>
                  </a:ext>
                </a:extLst>
              </p14:cNvPr>
              <p14:cNvContentPartPr/>
              <p14:nvPr/>
            </p14:nvContentPartPr>
            <p14:xfrm>
              <a:off x="6653955" y="4205865"/>
              <a:ext cx="23040" cy="13680"/>
            </p14:xfrm>
          </p:contentPart>
        </mc:Choice>
        <mc:Fallback xmlns="">
          <p:pic>
            <p:nvPicPr>
              <p:cNvPr id="5" name="Ink 4">
                <a:extLst>
                  <a:ext uri="{FF2B5EF4-FFF2-40B4-BE49-F238E27FC236}">
                    <a16:creationId xmlns:a16="http://schemas.microsoft.com/office/drawing/2014/main" id="{C15CABEB-9CE2-4A74-900A-B2D10E8CB9DB}"/>
                  </a:ext>
                </a:extLst>
              </p:cNvPr>
              <p:cNvPicPr/>
              <p:nvPr/>
            </p:nvPicPr>
            <p:blipFill>
              <a:blip r:embed="rId6"/>
              <a:stretch>
                <a:fillRect/>
              </a:stretch>
            </p:blipFill>
            <p:spPr>
              <a:xfrm>
                <a:off x="6635955" y="4097865"/>
                <a:ext cx="58680" cy="2293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24" name="Ink 23">
                <a:extLst>
                  <a:ext uri="{FF2B5EF4-FFF2-40B4-BE49-F238E27FC236}">
                    <a16:creationId xmlns:a16="http://schemas.microsoft.com/office/drawing/2014/main" id="{3FBCD80A-9833-493B-AB27-DC1AE3015FFD}"/>
                  </a:ext>
                </a:extLst>
              </p14:cNvPr>
              <p14:cNvContentPartPr/>
              <p14:nvPr/>
            </p14:nvContentPartPr>
            <p14:xfrm>
              <a:off x="809355" y="1151985"/>
              <a:ext cx="10080" cy="360"/>
            </p14:xfrm>
          </p:contentPart>
        </mc:Choice>
        <mc:Fallback xmlns="">
          <p:pic>
            <p:nvPicPr>
              <p:cNvPr id="24" name="Ink 23">
                <a:extLst>
                  <a:ext uri="{FF2B5EF4-FFF2-40B4-BE49-F238E27FC236}">
                    <a16:creationId xmlns:a16="http://schemas.microsoft.com/office/drawing/2014/main" id="{3FBCD80A-9833-493B-AB27-DC1AE3015FFD}"/>
                  </a:ext>
                </a:extLst>
              </p:cNvPr>
              <p:cNvPicPr/>
              <p:nvPr/>
            </p:nvPicPr>
            <p:blipFill>
              <a:blip r:embed="rId8"/>
              <a:stretch>
                <a:fillRect/>
              </a:stretch>
            </p:blipFill>
            <p:spPr>
              <a:xfrm>
                <a:off x="791355" y="1044345"/>
                <a:ext cx="45720" cy="216000"/>
              </a:xfrm>
              <a:prstGeom prst="rect">
                <a:avLst/>
              </a:prstGeom>
            </p:spPr>
          </p:pic>
        </mc:Fallback>
      </mc:AlternateContent>
      <p:pic>
        <p:nvPicPr>
          <p:cNvPr id="28" name="Picture 27">
            <a:extLst>
              <a:ext uri="{FF2B5EF4-FFF2-40B4-BE49-F238E27FC236}">
                <a16:creationId xmlns:a16="http://schemas.microsoft.com/office/drawing/2014/main" id="{92BEBB33-252E-4990-BB67-24AF8AF370E9}"/>
              </a:ext>
            </a:extLst>
          </p:cNvPr>
          <p:cNvPicPr>
            <a:picLocks noChangeAspect="1"/>
          </p:cNvPicPr>
          <p:nvPr/>
        </p:nvPicPr>
        <p:blipFill>
          <a:blip r:embed="rId9"/>
          <a:stretch>
            <a:fillRect/>
          </a:stretch>
        </p:blipFill>
        <p:spPr>
          <a:xfrm>
            <a:off x="-135493" y="2038350"/>
            <a:ext cx="1650576" cy="3918818"/>
          </a:xfrm>
          <a:prstGeom prst="rect">
            <a:avLst/>
          </a:prstGeom>
        </p:spPr>
      </p:pic>
      <p:pic>
        <p:nvPicPr>
          <p:cNvPr id="31" name="Picture 30" descr="A close up of a fish&#10;&#10;Description automatically generated">
            <a:extLst>
              <a:ext uri="{FF2B5EF4-FFF2-40B4-BE49-F238E27FC236}">
                <a16:creationId xmlns:a16="http://schemas.microsoft.com/office/drawing/2014/main" id="{FA3B6BFD-8CB5-4F96-B235-CFAC538FB5B6}"/>
              </a:ext>
            </a:extLst>
          </p:cNvPr>
          <p:cNvPicPr>
            <a:picLocks noChangeAspect="1"/>
          </p:cNvPicPr>
          <p:nvPr/>
        </p:nvPicPr>
        <p:blipFill rotWithShape="1">
          <a:blip r:embed="rId10">
            <a:extLst>
              <a:ext uri="{BEBA8EAE-BF5A-486C-A8C5-ECC9F3942E4B}">
                <a14:imgProps xmlns:a14="http://schemas.microsoft.com/office/drawing/2010/main">
                  <a14:imgLayer r:embed="rId11">
                    <a14:imgEffect>
                      <a14:brightnessContrast bright="20000"/>
                    </a14:imgEffect>
                  </a14:imgLayer>
                </a14:imgProps>
              </a:ext>
              <a:ext uri="{28A0092B-C50C-407E-A947-70E740481C1C}">
                <a14:useLocalDpi xmlns:a14="http://schemas.microsoft.com/office/drawing/2010/main" val="0"/>
              </a:ext>
            </a:extLst>
          </a:blip>
          <a:srcRect l="1062" r="2744"/>
          <a:stretch/>
        </p:blipFill>
        <p:spPr>
          <a:xfrm>
            <a:off x="8896905" y="2038350"/>
            <a:ext cx="3295095" cy="3923580"/>
          </a:xfrm>
          <a:prstGeom prst="rect">
            <a:avLst/>
          </a:prstGeom>
        </p:spPr>
      </p:pic>
      <p:pic>
        <p:nvPicPr>
          <p:cNvPr id="32" name="Picture 31">
            <a:extLst>
              <a:ext uri="{FF2B5EF4-FFF2-40B4-BE49-F238E27FC236}">
                <a16:creationId xmlns:a16="http://schemas.microsoft.com/office/drawing/2014/main" id="{72648EAD-3B47-4B5A-B81B-FF691E1C7F35}"/>
              </a:ext>
            </a:extLst>
          </p:cNvPr>
          <p:cNvPicPr>
            <a:picLocks noChangeAspect="1"/>
          </p:cNvPicPr>
          <p:nvPr/>
        </p:nvPicPr>
        <p:blipFill rotWithShape="1">
          <a:blip r:embed="rId12"/>
          <a:srcRect l="20429" r="6872" b="23299"/>
          <a:stretch/>
        </p:blipFill>
        <p:spPr>
          <a:xfrm>
            <a:off x="6732853" y="2038350"/>
            <a:ext cx="2085154" cy="3922830"/>
          </a:xfrm>
          <a:prstGeom prst="rect">
            <a:avLst/>
          </a:prstGeom>
        </p:spPr>
      </p:pic>
      <p:pic>
        <p:nvPicPr>
          <p:cNvPr id="8" name="Video 7">
            <a:hlinkClick r:id="" action="ppaction://media"/>
            <a:extLst>
              <a:ext uri="{FF2B5EF4-FFF2-40B4-BE49-F238E27FC236}">
                <a16:creationId xmlns:a16="http://schemas.microsoft.com/office/drawing/2014/main" id="{78864DF5-165C-4605-B04A-52A24DB8A79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3"/>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4261546900"/>
      </p:ext>
    </p:extLst>
  </p:cSld>
  <p:clrMapOvr>
    <a:masterClrMapping/>
  </p:clrMapOvr>
  <mc:AlternateContent xmlns:mc="http://schemas.openxmlformats.org/markup-compatibility/2006">
    <mc:Choice xmlns:p14="http://schemas.microsoft.com/office/powerpoint/2010/main" Requires="p14">
      <p:transition spd="med" p14:dur="700" advTm="9158">
        <p:fade/>
      </p:transition>
    </mc:Choice>
    <mc:Fallback>
      <p:transition spd="med" advTm="915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5A36B-D00B-4BC9-A969-6026FA318DB6}"/>
              </a:ext>
            </a:extLst>
          </p:cNvPr>
          <p:cNvSpPr>
            <a:spLocks noGrp="1"/>
          </p:cNvSpPr>
          <p:nvPr>
            <p:ph type="title"/>
          </p:nvPr>
        </p:nvSpPr>
        <p:spPr>
          <a:xfrm>
            <a:off x="184936" y="276087"/>
            <a:ext cx="10597040" cy="1183566"/>
          </a:xfrm>
        </p:spPr>
        <p:txBody>
          <a:bodyPr/>
          <a:lstStyle/>
          <a:p>
            <a:r>
              <a:rPr lang="en-US" dirty="0"/>
              <a:t>Software Design</a:t>
            </a:r>
            <a:br>
              <a:rPr lang="en-US" dirty="0"/>
            </a:br>
            <a:endParaRPr lang="en-US" dirty="0"/>
          </a:p>
        </p:txBody>
      </p:sp>
      <p:graphicFrame>
        <p:nvGraphicFramePr>
          <p:cNvPr id="8" name="Content Placeholder 7">
            <a:extLst>
              <a:ext uri="{FF2B5EF4-FFF2-40B4-BE49-F238E27FC236}">
                <a16:creationId xmlns:a16="http://schemas.microsoft.com/office/drawing/2014/main" id="{6C201B8D-4896-4162-83ED-7043546CC035}"/>
              </a:ext>
            </a:extLst>
          </p:cNvPr>
          <p:cNvGraphicFramePr>
            <a:graphicFrameLocks noGrp="1"/>
          </p:cNvGraphicFramePr>
          <p:nvPr>
            <p:ph sz="half" idx="1"/>
            <p:extLst>
              <p:ext uri="{D42A27DB-BD31-4B8C-83A1-F6EECF244321}">
                <p14:modId xmlns:p14="http://schemas.microsoft.com/office/powerpoint/2010/main" val="4106243504"/>
              </p:ext>
            </p:extLst>
          </p:nvPr>
        </p:nvGraphicFramePr>
        <p:xfrm>
          <a:off x="268879" y="435166"/>
          <a:ext cx="11654241" cy="642283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Slide Number Placeholder 4">
            <a:extLst>
              <a:ext uri="{FF2B5EF4-FFF2-40B4-BE49-F238E27FC236}">
                <a16:creationId xmlns:a16="http://schemas.microsoft.com/office/drawing/2014/main" id="{B6BDB513-BA4C-4879-9965-6B5469D3A85E}"/>
              </a:ext>
            </a:extLst>
          </p:cNvPr>
          <p:cNvSpPr>
            <a:spLocks noGrp="1"/>
          </p:cNvSpPr>
          <p:nvPr>
            <p:ph type="sldNum" sz="quarter" idx="12"/>
          </p:nvPr>
        </p:nvSpPr>
        <p:spPr/>
        <p:txBody>
          <a:bodyPr/>
          <a:lstStyle/>
          <a:p>
            <a:fld id="{9CD8D479-8942-46E8-A226-A4E01F7A105C}" type="slidenum">
              <a:rPr lang="en-US" smtClean="0"/>
              <a:t>10</a:t>
            </a:fld>
            <a:endParaRPr lang="en-US"/>
          </a:p>
        </p:txBody>
      </p:sp>
      <p:pic>
        <p:nvPicPr>
          <p:cNvPr id="7" name="Video 6">
            <a:hlinkClick r:id="" action="ppaction://media"/>
            <a:extLst>
              <a:ext uri="{FF2B5EF4-FFF2-40B4-BE49-F238E27FC236}">
                <a16:creationId xmlns:a16="http://schemas.microsoft.com/office/drawing/2014/main" id="{C6C135DA-CD39-4DD8-A5BA-75668D68825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0"/>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100957781"/>
      </p:ext>
    </p:extLst>
  </p:cSld>
  <p:clrMapOvr>
    <a:masterClrMapping/>
  </p:clrMapOvr>
  <mc:AlternateContent xmlns:mc="http://schemas.openxmlformats.org/markup-compatibility/2006">
    <mc:Choice xmlns:p14="http://schemas.microsoft.com/office/powerpoint/2010/main" Requires="p14">
      <p:transition spd="med" p14:dur="700" advTm="87897">
        <p:fade/>
      </p:transition>
    </mc:Choice>
    <mc:Fallback>
      <p:transition spd="med" advTm="8789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BA602-99CC-42C6-AF78-5AE2834EF50D}"/>
              </a:ext>
            </a:extLst>
          </p:cNvPr>
          <p:cNvSpPr>
            <a:spLocks noGrp="1"/>
          </p:cNvSpPr>
          <p:nvPr>
            <p:ph type="title"/>
          </p:nvPr>
        </p:nvSpPr>
        <p:spPr>
          <a:xfrm>
            <a:off x="237996" y="276087"/>
            <a:ext cx="10543980" cy="1183566"/>
          </a:xfrm>
        </p:spPr>
        <p:txBody>
          <a:bodyPr/>
          <a:lstStyle/>
          <a:p>
            <a:r>
              <a:rPr lang="en-US" dirty="0"/>
              <a:t>Future Exploration</a:t>
            </a:r>
            <a:br>
              <a:rPr lang="en-US" dirty="0"/>
            </a:br>
            <a:endParaRPr lang="en-US" dirty="0"/>
          </a:p>
        </p:txBody>
      </p:sp>
      <p:sp>
        <p:nvSpPr>
          <p:cNvPr id="3" name="Content Placeholder 2">
            <a:extLst>
              <a:ext uri="{FF2B5EF4-FFF2-40B4-BE49-F238E27FC236}">
                <a16:creationId xmlns:a16="http://schemas.microsoft.com/office/drawing/2014/main" id="{C7E3B08F-8EAC-4B75-9CED-4E9E37527DAC}"/>
              </a:ext>
            </a:extLst>
          </p:cNvPr>
          <p:cNvSpPr>
            <a:spLocks noGrp="1"/>
          </p:cNvSpPr>
          <p:nvPr>
            <p:ph sz="half" idx="1"/>
          </p:nvPr>
        </p:nvSpPr>
        <p:spPr>
          <a:xfrm>
            <a:off x="1409699" y="1556281"/>
            <a:ext cx="8936799" cy="4620682"/>
          </a:xfrm>
        </p:spPr>
        <p:txBody>
          <a:bodyPr>
            <a:normAutofit/>
          </a:bodyPr>
          <a:lstStyle/>
          <a:p>
            <a:r>
              <a:rPr lang="en-US" sz="2800" dirty="0"/>
              <a:t>Implement pH, temperature and ammonia sensors </a:t>
            </a:r>
          </a:p>
          <a:p>
            <a:r>
              <a:rPr lang="en-US" sz="2800" dirty="0"/>
              <a:t>Build structure to house system </a:t>
            </a:r>
          </a:p>
          <a:p>
            <a:r>
              <a:rPr lang="en-US" sz="2800" dirty="0"/>
              <a:t>Introduce fish and plants to system </a:t>
            </a:r>
          </a:p>
        </p:txBody>
      </p:sp>
      <p:sp>
        <p:nvSpPr>
          <p:cNvPr id="5" name="Slide Number Placeholder 4">
            <a:extLst>
              <a:ext uri="{FF2B5EF4-FFF2-40B4-BE49-F238E27FC236}">
                <a16:creationId xmlns:a16="http://schemas.microsoft.com/office/drawing/2014/main" id="{D1364A0F-D6D3-4667-A0E9-5B3A005C0C6C}"/>
              </a:ext>
            </a:extLst>
          </p:cNvPr>
          <p:cNvSpPr>
            <a:spLocks noGrp="1"/>
          </p:cNvSpPr>
          <p:nvPr>
            <p:ph type="sldNum" sz="quarter" idx="12"/>
          </p:nvPr>
        </p:nvSpPr>
        <p:spPr/>
        <p:txBody>
          <a:bodyPr/>
          <a:lstStyle/>
          <a:p>
            <a:fld id="{9CD8D479-8942-46E8-A226-A4E01F7A105C}" type="slidenum">
              <a:rPr lang="en-US" smtClean="0"/>
              <a:t>11</a:t>
            </a:fld>
            <a:endParaRPr lang="en-US"/>
          </a:p>
        </p:txBody>
      </p:sp>
      <p:sp>
        <p:nvSpPr>
          <p:cNvPr id="6" name="Date Placeholder 5">
            <a:extLst>
              <a:ext uri="{FF2B5EF4-FFF2-40B4-BE49-F238E27FC236}">
                <a16:creationId xmlns:a16="http://schemas.microsoft.com/office/drawing/2014/main" id="{D486A50F-3D3A-4E64-8D96-1023B9DD8BFF}"/>
              </a:ext>
            </a:extLst>
          </p:cNvPr>
          <p:cNvSpPr>
            <a:spLocks noGrp="1"/>
          </p:cNvSpPr>
          <p:nvPr>
            <p:ph type="dt" sz="half" idx="10"/>
          </p:nvPr>
        </p:nvSpPr>
        <p:spPr/>
        <p:txBody>
          <a:bodyPr/>
          <a:lstStyle/>
          <a:p>
            <a:fld id="{93A66BA0-BF77-43AC-894A-20AD8220B887}" type="datetime1">
              <a:rPr lang="en-US" smtClean="0"/>
              <a:pPr/>
              <a:t>4/26/2021</a:t>
            </a:fld>
            <a:endParaRPr lang="en-US" dirty="0"/>
          </a:p>
        </p:txBody>
      </p:sp>
      <p:sp>
        <p:nvSpPr>
          <p:cNvPr id="7" name="Footer Placeholder 6">
            <a:extLst>
              <a:ext uri="{FF2B5EF4-FFF2-40B4-BE49-F238E27FC236}">
                <a16:creationId xmlns:a16="http://schemas.microsoft.com/office/drawing/2014/main" id="{99304D99-FD0C-4ADD-BC03-707AF619B70D}"/>
              </a:ext>
            </a:extLst>
          </p:cNvPr>
          <p:cNvSpPr>
            <a:spLocks noGrp="1"/>
          </p:cNvSpPr>
          <p:nvPr>
            <p:ph type="ftr" sz="quarter" idx="11"/>
          </p:nvPr>
        </p:nvSpPr>
        <p:spPr/>
        <p:txBody>
          <a:bodyPr/>
          <a:lstStyle/>
          <a:p>
            <a:r>
              <a:rPr lang="en-US"/>
              <a:t>Add a footer</a:t>
            </a:r>
            <a:endParaRPr lang="en-US" dirty="0"/>
          </a:p>
        </p:txBody>
      </p:sp>
      <p:pic>
        <p:nvPicPr>
          <p:cNvPr id="15" name="Video 14">
            <a:hlinkClick r:id="" action="ppaction://media"/>
            <a:extLst>
              <a:ext uri="{FF2B5EF4-FFF2-40B4-BE49-F238E27FC236}">
                <a16:creationId xmlns:a16="http://schemas.microsoft.com/office/drawing/2014/main" id="{C010474A-AF2A-4E3D-BF6C-A55AC629F99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436906394"/>
      </p:ext>
    </p:extLst>
  </p:cSld>
  <p:clrMapOvr>
    <a:masterClrMapping/>
  </p:clrMapOvr>
  <mc:AlternateContent xmlns:mc="http://schemas.openxmlformats.org/markup-compatibility/2006">
    <mc:Choice xmlns:p14="http://schemas.microsoft.com/office/powerpoint/2010/main" Requires="p14">
      <p:transition spd="med" p14:dur="700" advTm="15474">
        <p:fade/>
      </p:transition>
    </mc:Choice>
    <mc:Fallback>
      <p:transition spd="med" advTm="1547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578A9-3E19-4C9D-A39D-D17EC082C599}"/>
              </a:ext>
            </a:extLst>
          </p:cNvPr>
          <p:cNvSpPr>
            <a:spLocks noGrp="1"/>
          </p:cNvSpPr>
          <p:nvPr>
            <p:ph type="title"/>
          </p:nvPr>
        </p:nvSpPr>
        <p:spPr/>
        <p:txBody>
          <a:bodyPr>
            <a:normAutofit/>
          </a:bodyPr>
          <a:lstStyle/>
          <a:p>
            <a:r>
              <a:rPr lang="en-US" dirty="0"/>
              <a:t>Acknowledgements</a:t>
            </a:r>
          </a:p>
        </p:txBody>
      </p:sp>
      <p:sp>
        <p:nvSpPr>
          <p:cNvPr id="6" name="Content Placeholder 5">
            <a:extLst>
              <a:ext uri="{FF2B5EF4-FFF2-40B4-BE49-F238E27FC236}">
                <a16:creationId xmlns:a16="http://schemas.microsoft.com/office/drawing/2014/main" id="{26268A23-E526-4311-B406-E7459F0BB0F5}"/>
              </a:ext>
            </a:extLst>
          </p:cNvPr>
          <p:cNvSpPr>
            <a:spLocks noGrp="1"/>
          </p:cNvSpPr>
          <p:nvPr>
            <p:ph idx="1"/>
          </p:nvPr>
        </p:nvSpPr>
        <p:spPr/>
        <p:txBody>
          <a:bodyPr>
            <a:normAutofit/>
          </a:bodyPr>
          <a:lstStyle/>
          <a:p>
            <a:pPr marL="0" indent="0" algn="ctr">
              <a:buNone/>
            </a:pPr>
            <a:r>
              <a:rPr lang="en-US" sz="3600" dirty="0"/>
              <a:t>I would like to thank my advisor Dr. Pablo Yoon for guidance on this project, Dr. Wayne Smith for guidance in our Senior Project course and all my ECE professors that provided me with the foundational understanding for this project. </a:t>
            </a:r>
          </a:p>
        </p:txBody>
      </p:sp>
      <p:sp>
        <p:nvSpPr>
          <p:cNvPr id="3" name="Slide Number Placeholder 2">
            <a:extLst>
              <a:ext uri="{FF2B5EF4-FFF2-40B4-BE49-F238E27FC236}">
                <a16:creationId xmlns:a16="http://schemas.microsoft.com/office/drawing/2014/main" id="{923BE12B-2319-4FCA-BB6E-74F15D1EA48C}"/>
              </a:ext>
            </a:extLst>
          </p:cNvPr>
          <p:cNvSpPr>
            <a:spLocks noGrp="1"/>
          </p:cNvSpPr>
          <p:nvPr>
            <p:ph type="sldNum" sz="quarter" idx="12"/>
          </p:nvPr>
        </p:nvSpPr>
        <p:spPr/>
        <p:txBody>
          <a:bodyPr/>
          <a:lstStyle/>
          <a:p>
            <a:fld id="{9CD8D479-8942-46E8-A226-A4E01F7A105C}" type="slidenum">
              <a:rPr lang="en-US" smtClean="0"/>
              <a:t>12</a:t>
            </a:fld>
            <a:endParaRPr lang="en-US"/>
          </a:p>
        </p:txBody>
      </p:sp>
      <p:pic>
        <p:nvPicPr>
          <p:cNvPr id="7" name="Video 6">
            <a:hlinkClick r:id="" action="ppaction://media"/>
            <a:extLst>
              <a:ext uri="{FF2B5EF4-FFF2-40B4-BE49-F238E27FC236}">
                <a16:creationId xmlns:a16="http://schemas.microsoft.com/office/drawing/2014/main" id="{10CE5684-8128-41C2-A560-74237AF642D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273315401"/>
      </p:ext>
    </p:extLst>
  </p:cSld>
  <p:clrMapOvr>
    <a:masterClrMapping/>
  </p:clrMapOvr>
  <mc:AlternateContent xmlns:mc="http://schemas.openxmlformats.org/markup-compatibility/2006">
    <mc:Choice xmlns:p14="http://schemas.microsoft.com/office/powerpoint/2010/main" Requires="p14">
      <p:transition spd="med" p14:dur="700" advTm="11883">
        <p:fade/>
      </p:transition>
    </mc:Choice>
    <mc:Fallback>
      <p:transition spd="med" advTm="1188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78320-79BD-4B9E-B60F-3F6C5D53F5D4}"/>
              </a:ext>
            </a:extLst>
          </p:cNvPr>
          <p:cNvSpPr>
            <a:spLocks noGrp="1"/>
          </p:cNvSpPr>
          <p:nvPr>
            <p:ph type="title"/>
          </p:nvPr>
        </p:nvSpPr>
        <p:spPr/>
        <p:txBody>
          <a:bodyPr/>
          <a:lstStyle/>
          <a:p>
            <a:r>
              <a:rPr lang="en-US" dirty="0"/>
              <a:t>References</a:t>
            </a:r>
          </a:p>
        </p:txBody>
      </p:sp>
      <p:sp>
        <p:nvSpPr>
          <p:cNvPr id="3" name="Slide Number Placeholder 2">
            <a:extLst>
              <a:ext uri="{FF2B5EF4-FFF2-40B4-BE49-F238E27FC236}">
                <a16:creationId xmlns:a16="http://schemas.microsoft.com/office/drawing/2014/main" id="{71D7659E-F1AD-4D81-98A0-05F7E83911A6}"/>
              </a:ext>
            </a:extLst>
          </p:cNvPr>
          <p:cNvSpPr>
            <a:spLocks noGrp="1"/>
          </p:cNvSpPr>
          <p:nvPr>
            <p:ph type="sldNum" sz="quarter" idx="12"/>
          </p:nvPr>
        </p:nvSpPr>
        <p:spPr/>
        <p:txBody>
          <a:bodyPr/>
          <a:lstStyle/>
          <a:p>
            <a:fld id="{9CD8D479-8942-46E8-A226-A4E01F7A105C}" type="slidenum">
              <a:rPr lang="en-US" smtClean="0"/>
              <a:t>13</a:t>
            </a:fld>
            <a:endParaRPr lang="en-US"/>
          </a:p>
        </p:txBody>
      </p:sp>
      <p:sp>
        <p:nvSpPr>
          <p:cNvPr id="5" name="TextBox 4">
            <a:extLst>
              <a:ext uri="{FF2B5EF4-FFF2-40B4-BE49-F238E27FC236}">
                <a16:creationId xmlns:a16="http://schemas.microsoft.com/office/drawing/2014/main" id="{87AB4A23-2DAC-4812-8EB3-FE8EC28A3873}"/>
              </a:ext>
            </a:extLst>
          </p:cNvPr>
          <p:cNvSpPr txBox="1"/>
          <p:nvPr/>
        </p:nvSpPr>
        <p:spPr>
          <a:xfrm>
            <a:off x="2199087" y="2085027"/>
            <a:ext cx="8047233" cy="1868781"/>
          </a:xfrm>
          <a:prstGeom prst="rect">
            <a:avLst/>
          </a:prstGeom>
          <a:noFill/>
        </p:spPr>
        <p:txBody>
          <a:bodyPr wrap="square">
            <a:spAutoFit/>
          </a:bodyPr>
          <a:lstStyle/>
          <a:p>
            <a:pPr marL="0" marR="0">
              <a:lnSpc>
                <a:spcPct val="107000"/>
              </a:lnSpc>
              <a:spcBef>
                <a:spcPts val="0"/>
              </a:spcBef>
              <a:spcAft>
                <a:spcPts val="800"/>
              </a:spcAft>
            </a:pPr>
            <a:r>
              <a:rPr lang="en-US"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https://aquaponics.com/</a:t>
            </a:r>
            <a:r>
              <a:rPr lang="en-US" b="1" u="sng" dirty="0">
                <a:solidFill>
                  <a:srgbClr val="FF9900"/>
                </a:solidFill>
                <a:latin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recommended-plants-and-fish-in-aquaponic</a:t>
            </a:r>
            <a:r>
              <a:rPr lang="en-US" b="1" u="sng" dirty="0">
                <a:solidFill>
                  <a:srgbClr val="FF9900"/>
                </a:solidFill>
                <a:latin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https://aquaponics.com/aquaponics-in-schools/aquaponics-information/</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https://morningchores.com/aquaponics/</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US" b="1" u="sng" dirty="0">
                <a:solidFill>
                  <a:srgbClr val="FF9900"/>
                </a:solidFill>
                <a:latin typeface="Calibri" panose="020F0502020204030204" pitchFamily="34" charset="0"/>
                <a:cs typeface="Times New Roman" panose="02020603050405020304" pitchFamily="18" charset="0"/>
              </a:rPr>
              <a:t>https://www.pbs.org/newshour/show/aquaponic-farming-saves-water-can-feed-country</a:t>
            </a:r>
          </a:p>
        </p:txBody>
      </p:sp>
    </p:spTree>
    <p:extLst>
      <p:ext uri="{BB962C8B-B14F-4D97-AF65-F5344CB8AC3E}">
        <p14:creationId xmlns:p14="http://schemas.microsoft.com/office/powerpoint/2010/main" val="30380583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16" y="276087"/>
            <a:ext cx="10581559" cy="1183566"/>
          </a:xfrm>
        </p:spPr>
        <p:txBody>
          <a:bodyPr/>
          <a:lstStyle/>
          <a:p>
            <a:r>
              <a:rPr lang="fr-FR" dirty="0"/>
              <a:t>Goal of Project</a:t>
            </a:r>
            <a:br>
              <a:rPr lang="fr-FR" dirty="0"/>
            </a:br>
            <a:r>
              <a:rPr lang="fr-FR" dirty="0"/>
              <a:t>	</a:t>
            </a:r>
            <a:endParaRPr lang="en-US" dirty="0"/>
          </a:p>
        </p:txBody>
      </p:sp>
      <p:sp>
        <p:nvSpPr>
          <p:cNvPr id="3" name="Content Placeholder 2"/>
          <p:cNvSpPr>
            <a:spLocks noGrp="1"/>
          </p:cNvSpPr>
          <p:nvPr>
            <p:ph idx="1"/>
          </p:nvPr>
        </p:nvSpPr>
        <p:spPr/>
        <p:txBody>
          <a:bodyPr/>
          <a:lstStyle/>
          <a:p>
            <a:r>
              <a:rPr lang="en-US" sz="2800" dirty="0"/>
              <a:t>Build small-scale model of commercial aquaponics system</a:t>
            </a:r>
          </a:p>
          <a:p>
            <a:pPr lvl="1">
              <a:buFont typeface="Courier New" panose="02070309020205020404" pitchFamily="49" charset="0"/>
              <a:buChar char="o"/>
            </a:pPr>
            <a:r>
              <a:rPr lang="en-US" sz="2400" dirty="0"/>
              <a:t> Automate system tasks for self-sustainability </a:t>
            </a:r>
          </a:p>
          <a:p>
            <a:pPr lvl="1">
              <a:buFont typeface="Courier New" panose="02070309020205020404" pitchFamily="49" charset="0"/>
              <a:buChar char="o"/>
            </a:pPr>
            <a:r>
              <a:rPr lang="en-US" sz="2400" dirty="0"/>
              <a:t> Utilize solar-power for power independence</a:t>
            </a:r>
          </a:p>
          <a:p>
            <a:pPr marL="283464" lvl="1" indent="0">
              <a:buNone/>
            </a:pPr>
            <a:endParaRPr lang="en-US" sz="2400"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9CD8D479-8942-46E8-A226-A4E01F7A105C}" type="slidenum">
              <a:rPr lang="en-US" smtClean="0"/>
              <a:t>2</a:t>
            </a:fld>
            <a:endParaRPr lang="en-US"/>
          </a:p>
        </p:txBody>
      </p:sp>
      <p:pic>
        <p:nvPicPr>
          <p:cNvPr id="7" name="Picture 6">
            <a:extLst>
              <a:ext uri="{FF2B5EF4-FFF2-40B4-BE49-F238E27FC236}">
                <a16:creationId xmlns:a16="http://schemas.microsoft.com/office/drawing/2014/main" id="{ACCC2E63-C0F3-4739-8F83-46891531D879}"/>
              </a:ext>
            </a:extLst>
          </p:cNvPr>
          <p:cNvPicPr>
            <a:picLocks noChangeAspect="1"/>
          </p:cNvPicPr>
          <p:nvPr/>
        </p:nvPicPr>
        <p:blipFill>
          <a:blip r:embed="rId5"/>
          <a:stretch>
            <a:fillRect/>
          </a:stretch>
        </p:blipFill>
        <p:spPr>
          <a:xfrm>
            <a:off x="4014447" y="3429000"/>
            <a:ext cx="4163105" cy="3014662"/>
          </a:xfrm>
          <a:prstGeom prst="rect">
            <a:avLst/>
          </a:prstGeom>
        </p:spPr>
      </p:pic>
      <p:pic>
        <p:nvPicPr>
          <p:cNvPr id="9" name="Video 8">
            <a:hlinkClick r:id="" action="ppaction://media"/>
            <a:extLst>
              <a:ext uri="{FF2B5EF4-FFF2-40B4-BE49-F238E27FC236}">
                <a16:creationId xmlns:a16="http://schemas.microsoft.com/office/drawing/2014/main" id="{1A470EAF-5864-4982-9300-A5621CA4DDE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627619141"/>
      </p:ext>
    </p:extLst>
  </p:cSld>
  <p:clrMapOvr>
    <a:masterClrMapping/>
  </p:clrMapOvr>
  <mc:AlternateContent xmlns:mc="http://schemas.openxmlformats.org/markup-compatibility/2006">
    <mc:Choice xmlns:p14="http://schemas.microsoft.com/office/powerpoint/2010/main" Requires="p14">
      <p:transition spd="med" p14:dur="700" advTm="14499">
        <p:fade/>
      </p:transition>
    </mc:Choice>
    <mc:Fallback>
      <p:transition spd="med" advTm="1449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828" y="276087"/>
            <a:ext cx="10143148" cy="1183566"/>
          </a:xfrm>
        </p:spPr>
        <p:txBody>
          <a:bodyPr/>
          <a:lstStyle/>
          <a:p>
            <a:r>
              <a:rPr lang="en-US" dirty="0"/>
              <a:t>What is Aquaponics? </a:t>
            </a:r>
            <a:br>
              <a:rPr lang="en-US" dirty="0"/>
            </a:br>
            <a:endParaRPr lang="en-US" dirty="0"/>
          </a:p>
        </p:txBody>
      </p:sp>
      <p:sp>
        <p:nvSpPr>
          <p:cNvPr id="4" name="Slide Number Placeholder 3"/>
          <p:cNvSpPr>
            <a:spLocks noGrp="1"/>
          </p:cNvSpPr>
          <p:nvPr>
            <p:ph type="sldNum" sz="quarter" idx="12"/>
          </p:nvPr>
        </p:nvSpPr>
        <p:spPr/>
        <p:txBody>
          <a:bodyPr/>
          <a:lstStyle/>
          <a:p>
            <a:fld id="{9CD8D479-8942-46E8-A226-A4E01F7A105C}" type="slidenum">
              <a:rPr lang="en-US" smtClean="0"/>
              <a:t>3</a:t>
            </a:fld>
            <a:endParaRPr lang="en-US"/>
          </a:p>
        </p:txBody>
      </p:sp>
      <p:pic>
        <p:nvPicPr>
          <p:cNvPr id="7" name="Picture 6">
            <a:extLst>
              <a:ext uri="{FF2B5EF4-FFF2-40B4-BE49-F238E27FC236}">
                <a16:creationId xmlns:a16="http://schemas.microsoft.com/office/drawing/2014/main" id="{073C1468-C80D-44B8-82A6-B73DEF2AA169}"/>
              </a:ext>
            </a:extLst>
          </p:cNvPr>
          <p:cNvPicPr>
            <a:picLocks noChangeAspect="1"/>
          </p:cNvPicPr>
          <p:nvPr/>
        </p:nvPicPr>
        <p:blipFill>
          <a:blip r:embed="rId5"/>
          <a:stretch>
            <a:fillRect/>
          </a:stretch>
        </p:blipFill>
        <p:spPr>
          <a:xfrm>
            <a:off x="3000375" y="751563"/>
            <a:ext cx="6191249" cy="5442016"/>
          </a:xfrm>
          <a:prstGeom prst="rect">
            <a:avLst/>
          </a:prstGeom>
        </p:spPr>
      </p:pic>
      <p:pic>
        <p:nvPicPr>
          <p:cNvPr id="8" name="Video 7">
            <a:hlinkClick r:id="" action="ppaction://media"/>
            <a:extLst>
              <a:ext uri="{FF2B5EF4-FFF2-40B4-BE49-F238E27FC236}">
                <a16:creationId xmlns:a16="http://schemas.microsoft.com/office/drawing/2014/main" id="{53F8D0DA-D27C-43EE-B969-95DFD39A145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632695608"/>
      </p:ext>
    </p:extLst>
  </p:cSld>
  <p:clrMapOvr>
    <a:masterClrMapping/>
  </p:clrMapOvr>
  <mc:AlternateContent xmlns:mc="http://schemas.openxmlformats.org/markup-compatibility/2006">
    <mc:Choice xmlns:p14="http://schemas.microsoft.com/office/powerpoint/2010/main" Requires="p14">
      <p:transition spd="med" p14:dur="700" advTm="31219">
        <p:fade/>
      </p:transition>
    </mc:Choice>
    <mc:Fallback>
      <p:transition spd="med" advTm="3121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402" y="276087"/>
            <a:ext cx="10371573" cy="1183566"/>
          </a:xfrm>
        </p:spPr>
        <p:txBody>
          <a:bodyPr/>
          <a:lstStyle/>
          <a:p>
            <a:r>
              <a:rPr lang="en-US" dirty="0"/>
              <a:t>Why Work On Aquaponics?</a:t>
            </a:r>
            <a:br>
              <a:rPr lang="en-US" dirty="0"/>
            </a:br>
            <a:r>
              <a:rPr lang="en-US" dirty="0"/>
              <a:t> </a:t>
            </a:r>
          </a:p>
        </p:txBody>
      </p:sp>
      <p:sp>
        <p:nvSpPr>
          <p:cNvPr id="3" name="Slide Number Placeholder 2"/>
          <p:cNvSpPr>
            <a:spLocks noGrp="1"/>
          </p:cNvSpPr>
          <p:nvPr>
            <p:ph type="sldNum" sz="quarter" idx="12"/>
          </p:nvPr>
        </p:nvSpPr>
        <p:spPr/>
        <p:txBody>
          <a:bodyPr/>
          <a:lstStyle/>
          <a:p>
            <a:fld id="{9CD8D479-8942-46E8-A226-A4E01F7A105C}" type="slidenum">
              <a:rPr lang="en-US" smtClean="0"/>
              <a:t>4</a:t>
            </a:fld>
            <a:endParaRPr lang="en-US"/>
          </a:p>
        </p:txBody>
      </p:sp>
      <p:sp>
        <p:nvSpPr>
          <p:cNvPr id="6" name="Content Placeholder 2">
            <a:extLst>
              <a:ext uri="{FF2B5EF4-FFF2-40B4-BE49-F238E27FC236}">
                <a16:creationId xmlns:a16="http://schemas.microsoft.com/office/drawing/2014/main" id="{4A0AB13E-E237-444A-9F71-E783FFB9523B}"/>
              </a:ext>
            </a:extLst>
          </p:cNvPr>
          <p:cNvSpPr txBox="1">
            <a:spLocks/>
          </p:cNvSpPr>
          <p:nvPr/>
        </p:nvSpPr>
        <p:spPr>
          <a:xfrm>
            <a:off x="1409699" y="1556281"/>
            <a:ext cx="9203505" cy="4620682"/>
          </a:xfrm>
          <a:prstGeom prst="rect">
            <a:avLst/>
          </a:prstGeom>
        </p:spPr>
        <p:txBody>
          <a:bodyPr/>
          <a:lstStyle>
            <a:lvl1pPr marL="210312" indent="-210312" algn="l" defTabSz="914400" rtl="0" eaLnBrk="1" latinLnBrk="0" hangingPunct="1">
              <a:lnSpc>
                <a:spcPct val="90000"/>
              </a:lnSpc>
              <a:spcBef>
                <a:spcPts val="1100"/>
              </a:spcBef>
              <a:buFont typeface="Arial" panose="020B0604020202020204" pitchFamily="34" charset="0"/>
              <a:buChar char="•"/>
              <a:defRPr sz="2200" kern="1200">
                <a:solidFill>
                  <a:schemeClr val="tx1"/>
                </a:solidFill>
                <a:latin typeface="+mn-lt"/>
                <a:ea typeface="+mn-ea"/>
                <a:cs typeface="+mn-cs"/>
              </a:defRPr>
            </a:lvl1pPr>
            <a:lvl2pPr marL="438912" indent="-155448" algn="l" defTabSz="914400" rtl="0" eaLnBrk="1" latinLnBrk="0" hangingPunct="1">
              <a:lnSpc>
                <a:spcPct val="90000"/>
              </a:lnSpc>
              <a:spcBef>
                <a:spcPts val="400"/>
              </a:spcBef>
              <a:buFont typeface="Arial" panose="020B0604020202020204" pitchFamily="34" charset="0"/>
              <a:buChar char="•"/>
              <a:defRPr sz="1800" kern="1200">
                <a:solidFill>
                  <a:schemeClr val="tx1"/>
                </a:solidFill>
                <a:latin typeface="+mn-lt"/>
                <a:ea typeface="+mn-ea"/>
                <a:cs typeface="+mn-cs"/>
              </a:defRPr>
            </a:lvl2pPr>
            <a:lvl3pPr marL="676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905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1338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a:lstStyle>
          <a:p>
            <a:pPr>
              <a:lnSpc>
                <a:spcPct val="100000"/>
              </a:lnSpc>
            </a:pPr>
            <a:r>
              <a:rPr lang="en-US" sz="2400" dirty="0"/>
              <a:t>More efficient production of food compared to traditional farming</a:t>
            </a:r>
          </a:p>
          <a:p>
            <a:pPr lvl="1">
              <a:lnSpc>
                <a:spcPct val="100000"/>
              </a:lnSpc>
            </a:pPr>
            <a:r>
              <a:rPr lang="en-US" sz="2000" dirty="0"/>
              <a:t>33% faster plant growth </a:t>
            </a:r>
          </a:p>
          <a:p>
            <a:pPr lvl="1">
              <a:lnSpc>
                <a:spcPct val="100000"/>
              </a:lnSpc>
            </a:pPr>
            <a:r>
              <a:rPr lang="en-US" sz="2000" dirty="0"/>
              <a:t>90% less water consumption</a:t>
            </a:r>
          </a:p>
          <a:p>
            <a:pPr marL="0" indent="0">
              <a:lnSpc>
                <a:spcPct val="100000"/>
              </a:lnSpc>
              <a:buNone/>
            </a:pPr>
            <a:endParaRPr lang="en-US" sz="2400" dirty="0"/>
          </a:p>
          <a:p>
            <a:pPr>
              <a:lnSpc>
                <a:spcPct val="100000"/>
              </a:lnSpc>
            </a:pPr>
            <a:r>
              <a:rPr lang="en-US" sz="2400" dirty="0"/>
              <a:t>Low-waste system minimizes impact on resources and land</a:t>
            </a:r>
          </a:p>
          <a:p>
            <a:pPr marL="0" indent="0">
              <a:lnSpc>
                <a:spcPct val="100000"/>
              </a:lnSpc>
              <a:buNone/>
            </a:pPr>
            <a:endParaRPr lang="en-US" sz="2400" dirty="0"/>
          </a:p>
          <a:p>
            <a:pPr>
              <a:lnSpc>
                <a:spcPct val="100000"/>
              </a:lnSpc>
            </a:pPr>
            <a:r>
              <a:rPr lang="en-US" sz="2400" dirty="0"/>
              <a:t>Integrating solar power would allow wider implementation</a:t>
            </a:r>
            <a:endParaRPr lang="en-US" dirty="0"/>
          </a:p>
          <a:p>
            <a:pPr>
              <a:lnSpc>
                <a:spcPct val="100000"/>
              </a:lnSpc>
            </a:pPr>
            <a:endParaRPr lang="en-US" dirty="0"/>
          </a:p>
          <a:p>
            <a:pPr>
              <a:lnSpc>
                <a:spcPct val="200000"/>
              </a:lnSpc>
            </a:pPr>
            <a:endParaRPr lang="en-US" dirty="0"/>
          </a:p>
        </p:txBody>
      </p:sp>
      <p:pic>
        <p:nvPicPr>
          <p:cNvPr id="5" name="Video 4">
            <a:hlinkClick r:id="" action="ppaction://media"/>
            <a:extLst>
              <a:ext uri="{FF2B5EF4-FFF2-40B4-BE49-F238E27FC236}">
                <a16:creationId xmlns:a16="http://schemas.microsoft.com/office/drawing/2014/main" id="{75D68F31-BAF9-4918-AA03-F8A801C90EB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332294091"/>
      </p:ext>
    </p:extLst>
  </p:cSld>
  <p:clrMapOvr>
    <a:masterClrMapping/>
  </p:clrMapOvr>
  <mc:AlternateContent xmlns:mc="http://schemas.openxmlformats.org/markup-compatibility/2006">
    <mc:Choice xmlns:p14="http://schemas.microsoft.com/office/powerpoint/2010/main" Requires="p14">
      <p:transition spd="med" p14:dur="700" advTm="36906">
        <p:fade/>
      </p:transition>
    </mc:Choice>
    <mc:Fallback>
      <p:transition spd="med" advTm="3690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5342C1F-BB17-4D7D-BB40-10E45A3D7982}"/>
              </a:ext>
            </a:extLst>
          </p:cNvPr>
          <p:cNvSpPr>
            <a:spLocks noGrp="1"/>
          </p:cNvSpPr>
          <p:nvPr>
            <p:ph type="sldNum" sz="quarter" idx="12"/>
          </p:nvPr>
        </p:nvSpPr>
        <p:spPr/>
        <p:txBody>
          <a:bodyPr/>
          <a:lstStyle/>
          <a:p>
            <a:fld id="{9CD8D479-8942-46E8-A226-A4E01F7A105C}" type="slidenum">
              <a:rPr lang="en-US" smtClean="0"/>
              <a:t>5</a:t>
            </a:fld>
            <a:endParaRPr lang="en-US"/>
          </a:p>
        </p:txBody>
      </p:sp>
      <p:sp>
        <p:nvSpPr>
          <p:cNvPr id="7" name="Title 1">
            <a:extLst>
              <a:ext uri="{FF2B5EF4-FFF2-40B4-BE49-F238E27FC236}">
                <a16:creationId xmlns:a16="http://schemas.microsoft.com/office/drawing/2014/main" id="{69CEA257-F9C9-4E34-B52B-129235D7EA24}"/>
              </a:ext>
            </a:extLst>
          </p:cNvPr>
          <p:cNvSpPr txBox="1">
            <a:spLocks/>
          </p:cNvSpPr>
          <p:nvPr/>
        </p:nvSpPr>
        <p:spPr>
          <a:xfrm>
            <a:off x="226029" y="165179"/>
            <a:ext cx="11158126" cy="569498"/>
          </a:xfrm>
          <a:prstGeom prst="rect">
            <a:avLst/>
          </a:prstGeom>
        </p:spPr>
        <p:txBody>
          <a:bodyPr vert="horz" lIns="91440" tIns="45720" rIns="91440" bIns="45720" rtlCol="0" anchor="b">
            <a:noAutofit/>
          </a:bodyPr>
          <a:lstStyle>
            <a:lvl1pPr algn="l" defTabSz="914400" rtl="0" eaLnBrk="1" latinLnBrk="0" hangingPunct="1">
              <a:spcBef>
                <a:spcPct val="0"/>
              </a:spcBef>
              <a:buNone/>
              <a:defRPr sz="3400" kern="1200">
                <a:solidFill>
                  <a:schemeClr val="accent1">
                    <a:lumMod val="75000"/>
                  </a:schemeClr>
                </a:solidFill>
                <a:latin typeface="+mj-lt"/>
                <a:ea typeface="+mj-ea"/>
                <a:cs typeface="+mj-cs"/>
              </a:defRPr>
            </a:lvl1pPr>
          </a:lstStyle>
          <a:p>
            <a:r>
              <a:rPr lang="en-US" sz="2800" dirty="0"/>
              <a:t>Typical Commercial Aquaponics System</a:t>
            </a:r>
          </a:p>
        </p:txBody>
      </p:sp>
      <p:pic>
        <p:nvPicPr>
          <p:cNvPr id="8" name="Picture 7">
            <a:extLst>
              <a:ext uri="{FF2B5EF4-FFF2-40B4-BE49-F238E27FC236}">
                <a16:creationId xmlns:a16="http://schemas.microsoft.com/office/drawing/2014/main" id="{969717CE-A1E0-4273-8ED5-382A01AD37CA}"/>
              </a:ext>
            </a:extLst>
          </p:cNvPr>
          <p:cNvPicPr/>
          <p:nvPr/>
        </p:nvPicPr>
        <p:blipFill rotWithShape="1">
          <a:blip r:embed="rId5"/>
          <a:srcRect b="14381"/>
          <a:stretch/>
        </p:blipFill>
        <p:spPr>
          <a:xfrm>
            <a:off x="195674" y="3731091"/>
            <a:ext cx="1909349" cy="2647950"/>
          </a:xfrm>
          <a:prstGeom prst="rect">
            <a:avLst/>
          </a:prstGeom>
        </p:spPr>
      </p:pic>
      <p:pic>
        <p:nvPicPr>
          <p:cNvPr id="10" name="Picture 9">
            <a:extLst>
              <a:ext uri="{FF2B5EF4-FFF2-40B4-BE49-F238E27FC236}">
                <a16:creationId xmlns:a16="http://schemas.microsoft.com/office/drawing/2014/main" id="{26D33950-C37C-426C-9490-3DD2E3EE0EBD}"/>
              </a:ext>
            </a:extLst>
          </p:cNvPr>
          <p:cNvPicPr/>
          <p:nvPr/>
        </p:nvPicPr>
        <p:blipFill rotWithShape="1">
          <a:blip r:embed="rId6"/>
          <a:srcRect b="8068"/>
          <a:stretch/>
        </p:blipFill>
        <p:spPr>
          <a:xfrm>
            <a:off x="195676" y="857250"/>
            <a:ext cx="1909349" cy="2647950"/>
          </a:xfrm>
          <a:prstGeom prst="rect">
            <a:avLst/>
          </a:prstGeom>
        </p:spPr>
      </p:pic>
      <p:sp>
        <p:nvSpPr>
          <p:cNvPr id="11" name="TextBox 10">
            <a:extLst>
              <a:ext uri="{FF2B5EF4-FFF2-40B4-BE49-F238E27FC236}">
                <a16:creationId xmlns:a16="http://schemas.microsoft.com/office/drawing/2014/main" id="{3FE72A6E-2B66-4F03-9C0C-1CDCB5C84A01}"/>
              </a:ext>
            </a:extLst>
          </p:cNvPr>
          <p:cNvSpPr txBox="1"/>
          <p:nvPr/>
        </p:nvSpPr>
        <p:spPr>
          <a:xfrm>
            <a:off x="-641205" y="6329690"/>
            <a:ext cx="3583106" cy="261610"/>
          </a:xfrm>
          <a:prstGeom prst="rect">
            <a:avLst/>
          </a:prstGeom>
          <a:noFill/>
        </p:spPr>
        <p:txBody>
          <a:bodyPr wrap="square" rtlCol="0">
            <a:spAutoFit/>
          </a:bodyPr>
          <a:lstStyle/>
          <a:p>
            <a:pPr algn="ctr"/>
            <a:r>
              <a:rPr lang="en-US" sz="1100" dirty="0"/>
              <a:t>Most Common For Commercial System</a:t>
            </a:r>
          </a:p>
        </p:txBody>
      </p:sp>
      <p:sp>
        <p:nvSpPr>
          <p:cNvPr id="12" name="TextBox 11">
            <a:extLst>
              <a:ext uri="{FF2B5EF4-FFF2-40B4-BE49-F238E27FC236}">
                <a16:creationId xmlns:a16="http://schemas.microsoft.com/office/drawing/2014/main" id="{0FB8C483-38EF-4C8D-8A85-94A1017D7447}"/>
              </a:ext>
            </a:extLst>
          </p:cNvPr>
          <p:cNvSpPr txBox="1"/>
          <p:nvPr/>
        </p:nvSpPr>
        <p:spPr>
          <a:xfrm>
            <a:off x="-549665" y="3462010"/>
            <a:ext cx="3400029" cy="261610"/>
          </a:xfrm>
          <a:prstGeom prst="rect">
            <a:avLst/>
          </a:prstGeom>
          <a:noFill/>
        </p:spPr>
        <p:txBody>
          <a:bodyPr wrap="square" rtlCol="0">
            <a:spAutoFit/>
          </a:bodyPr>
          <a:lstStyle/>
          <a:p>
            <a:pPr algn="ctr"/>
            <a:r>
              <a:rPr lang="en-US" sz="1100" dirty="0"/>
              <a:t>Most Common For At Home Systems</a:t>
            </a:r>
          </a:p>
        </p:txBody>
      </p:sp>
      <p:sp>
        <p:nvSpPr>
          <p:cNvPr id="9" name="Rectangle 8">
            <a:extLst>
              <a:ext uri="{FF2B5EF4-FFF2-40B4-BE49-F238E27FC236}">
                <a16:creationId xmlns:a16="http://schemas.microsoft.com/office/drawing/2014/main" id="{1974B09B-B158-4CF3-B82E-C1CB134C628C}"/>
              </a:ext>
            </a:extLst>
          </p:cNvPr>
          <p:cNvSpPr/>
          <p:nvPr/>
        </p:nvSpPr>
        <p:spPr>
          <a:xfrm>
            <a:off x="8267700" y="1952624"/>
            <a:ext cx="3571875" cy="1400174"/>
          </a:xfrm>
          <a:prstGeom prst="rect">
            <a:avLst/>
          </a:prstGeom>
          <a:solidFill>
            <a:srgbClr val="FFC189"/>
          </a:solidFill>
          <a:ln>
            <a:solidFill>
              <a:srgbClr val="F76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Media Bed</a:t>
            </a:r>
          </a:p>
        </p:txBody>
      </p:sp>
      <p:sp>
        <p:nvSpPr>
          <p:cNvPr id="13" name="Oval 12">
            <a:extLst>
              <a:ext uri="{FF2B5EF4-FFF2-40B4-BE49-F238E27FC236}">
                <a16:creationId xmlns:a16="http://schemas.microsoft.com/office/drawing/2014/main" id="{13E32BCF-5400-48D4-9782-1189EB27E8FA}"/>
              </a:ext>
            </a:extLst>
          </p:cNvPr>
          <p:cNvSpPr/>
          <p:nvPr/>
        </p:nvSpPr>
        <p:spPr>
          <a:xfrm>
            <a:off x="2486638" y="855941"/>
            <a:ext cx="1390038" cy="150626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Fish Tank</a:t>
            </a:r>
          </a:p>
        </p:txBody>
      </p:sp>
      <p:sp>
        <p:nvSpPr>
          <p:cNvPr id="16" name="Oval 15">
            <a:extLst>
              <a:ext uri="{FF2B5EF4-FFF2-40B4-BE49-F238E27FC236}">
                <a16:creationId xmlns:a16="http://schemas.microsoft.com/office/drawing/2014/main" id="{99D89D30-C000-417B-94FD-669E1FE74178}"/>
              </a:ext>
            </a:extLst>
          </p:cNvPr>
          <p:cNvSpPr/>
          <p:nvPr/>
        </p:nvSpPr>
        <p:spPr>
          <a:xfrm>
            <a:off x="4118691" y="868641"/>
            <a:ext cx="1390038" cy="150626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Fish Tank</a:t>
            </a:r>
          </a:p>
        </p:txBody>
      </p:sp>
      <p:sp>
        <p:nvSpPr>
          <p:cNvPr id="17" name="Oval 16">
            <a:extLst>
              <a:ext uri="{FF2B5EF4-FFF2-40B4-BE49-F238E27FC236}">
                <a16:creationId xmlns:a16="http://schemas.microsoft.com/office/drawing/2014/main" id="{10D09E54-56E3-4377-948F-A2315A8B002A}"/>
              </a:ext>
            </a:extLst>
          </p:cNvPr>
          <p:cNvSpPr/>
          <p:nvPr/>
        </p:nvSpPr>
        <p:spPr>
          <a:xfrm>
            <a:off x="2433815" y="2530301"/>
            <a:ext cx="1390038" cy="150626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Fish Tank</a:t>
            </a:r>
          </a:p>
        </p:txBody>
      </p:sp>
      <p:sp>
        <p:nvSpPr>
          <p:cNvPr id="18" name="Rectangle 17">
            <a:extLst>
              <a:ext uri="{FF2B5EF4-FFF2-40B4-BE49-F238E27FC236}">
                <a16:creationId xmlns:a16="http://schemas.microsoft.com/office/drawing/2014/main" id="{A44B0CF3-481F-44EF-8EDD-6AB062F6C9B7}"/>
              </a:ext>
            </a:extLst>
          </p:cNvPr>
          <p:cNvSpPr/>
          <p:nvPr/>
        </p:nvSpPr>
        <p:spPr>
          <a:xfrm>
            <a:off x="5890342" y="1952624"/>
            <a:ext cx="1403439" cy="1400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Solids Filter Tank</a:t>
            </a:r>
          </a:p>
        </p:txBody>
      </p:sp>
      <p:sp>
        <p:nvSpPr>
          <p:cNvPr id="20" name="Rectangle 19">
            <a:extLst>
              <a:ext uri="{FF2B5EF4-FFF2-40B4-BE49-F238E27FC236}">
                <a16:creationId xmlns:a16="http://schemas.microsoft.com/office/drawing/2014/main" id="{6811CD9B-D55E-47E2-A0F0-4CA920FC4C9A}"/>
              </a:ext>
            </a:extLst>
          </p:cNvPr>
          <p:cNvSpPr/>
          <p:nvPr/>
        </p:nvSpPr>
        <p:spPr>
          <a:xfrm>
            <a:off x="5410201" y="4687465"/>
            <a:ext cx="5562599" cy="828675"/>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Raft Tank</a:t>
            </a:r>
          </a:p>
        </p:txBody>
      </p:sp>
      <p:sp>
        <p:nvSpPr>
          <p:cNvPr id="21" name="Rectangle 20">
            <a:extLst>
              <a:ext uri="{FF2B5EF4-FFF2-40B4-BE49-F238E27FC236}">
                <a16:creationId xmlns:a16="http://schemas.microsoft.com/office/drawing/2014/main" id="{53BF92F5-DF60-4C83-BEA1-CD27238CEBDE}"/>
              </a:ext>
            </a:extLst>
          </p:cNvPr>
          <p:cNvSpPr/>
          <p:nvPr/>
        </p:nvSpPr>
        <p:spPr>
          <a:xfrm>
            <a:off x="5410201" y="5664200"/>
            <a:ext cx="5562599" cy="828675"/>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Raft tank</a:t>
            </a:r>
          </a:p>
        </p:txBody>
      </p:sp>
      <p:sp>
        <p:nvSpPr>
          <p:cNvPr id="22" name="Rectangle 21">
            <a:extLst>
              <a:ext uri="{FF2B5EF4-FFF2-40B4-BE49-F238E27FC236}">
                <a16:creationId xmlns:a16="http://schemas.microsoft.com/office/drawing/2014/main" id="{F1FE6725-15AC-4503-8801-E1203F251759}"/>
              </a:ext>
            </a:extLst>
          </p:cNvPr>
          <p:cNvSpPr/>
          <p:nvPr/>
        </p:nvSpPr>
        <p:spPr>
          <a:xfrm>
            <a:off x="5410201" y="3757845"/>
            <a:ext cx="5562599" cy="828675"/>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Raft Tank</a:t>
            </a:r>
          </a:p>
        </p:txBody>
      </p:sp>
      <p:sp>
        <p:nvSpPr>
          <p:cNvPr id="23" name="Rectangle 22">
            <a:extLst>
              <a:ext uri="{FF2B5EF4-FFF2-40B4-BE49-F238E27FC236}">
                <a16:creationId xmlns:a16="http://schemas.microsoft.com/office/drawing/2014/main" id="{729380AC-02B1-4F39-B90E-1313F1F5EA3E}"/>
              </a:ext>
            </a:extLst>
          </p:cNvPr>
          <p:cNvSpPr/>
          <p:nvPr/>
        </p:nvSpPr>
        <p:spPr>
          <a:xfrm>
            <a:off x="2890062" y="4401716"/>
            <a:ext cx="1403439" cy="1400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Sump Tank</a:t>
            </a:r>
          </a:p>
        </p:txBody>
      </p:sp>
      <p:cxnSp>
        <p:nvCxnSpPr>
          <p:cNvPr id="25" name="Connector: Elbow 24">
            <a:extLst>
              <a:ext uri="{FF2B5EF4-FFF2-40B4-BE49-F238E27FC236}">
                <a16:creationId xmlns:a16="http://schemas.microsoft.com/office/drawing/2014/main" id="{2AA45284-B8E7-40B3-A458-6F666477D6E8}"/>
              </a:ext>
            </a:extLst>
          </p:cNvPr>
          <p:cNvCxnSpPr>
            <a:stCxn id="16" idx="4"/>
            <a:endCxn id="18" idx="1"/>
          </p:cNvCxnSpPr>
          <p:nvPr/>
        </p:nvCxnSpPr>
        <p:spPr>
          <a:xfrm rot="16200000" flipH="1">
            <a:off x="5213121" y="1975490"/>
            <a:ext cx="277811" cy="1076632"/>
          </a:xfrm>
          <a:prstGeom prst="bentConnector2">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Connector: Elbow 38">
            <a:extLst>
              <a:ext uri="{FF2B5EF4-FFF2-40B4-BE49-F238E27FC236}">
                <a16:creationId xmlns:a16="http://schemas.microsoft.com/office/drawing/2014/main" id="{1E5FDCCC-9284-4DCA-BD7B-F9E002B36733}"/>
              </a:ext>
            </a:extLst>
          </p:cNvPr>
          <p:cNvCxnSpPr>
            <a:cxnSpLocks/>
            <a:stCxn id="18" idx="3"/>
            <a:endCxn id="9" idx="1"/>
          </p:cNvCxnSpPr>
          <p:nvPr/>
        </p:nvCxnSpPr>
        <p:spPr>
          <a:xfrm flipV="1">
            <a:off x="7293781" y="2652711"/>
            <a:ext cx="973919" cy="1"/>
          </a:xfrm>
          <a:prstGeom prst="bentConnector3">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a16="http://schemas.microsoft.com/office/drawing/2014/main" id="{B30D0229-65BA-45DE-BCC3-72B06C1EAE7A}"/>
              </a:ext>
            </a:extLst>
          </p:cNvPr>
          <p:cNvCxnSpPr>
            <a:cxnSpLocks/>
            <a:stCxn id="9" idx="3"/>
            <a:endCxn id="22" idx="3"/>
          </p:cNvCxnSpPr>
          <p:nvPr/>
        </p:nvCxnSpPr>
        <p:spPr>
          <a:xfrm flipH="1">
            <a:off x="10972800" y="2652711"/>
            <a:ext cx="866775" cy="1519472"/>
          </a:xfrm>
          <a:prstGeom prst="bentConnector3">
            <a:avLst>
              <a:gd name="adj1" fmla="val -26374"/>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nector: Elbow 45">
            <a:extLst>
              <a:ext uri="{FF2B5EF4-FFF2-40B4-BE49-F238E27FC236}">
                <a16:creationId xmlns:a16="http://schemas.microsoft.com/office/drawing/2014/main" id="{FC1FBB38-84DE-4A42-9828-F5FCF5B11F1D}"/>
              </a:ext>
            </a:extLst>
          </p:cNvPr>
          <p:cNvCxnSpPr>
            <a:cxnSpLocks/>
            <a:stCxn id="9" idx="3"/>
            <a:endCxn id="20" idx="3"/>
          </p:cNvCxnSpPr>
          <p:nvPr/>
        </p:nvCxnSpPr>
        <p:spPr>
          <a:xfrm flipH="1">
            <a:off x="10972800" y="2652711"/>
            <a:ext cx="866775" cy="2449092"/>
          </a:xfrm>
          <a:prstGeom prst="bentConnector3">
            <a:avLst>
              <a:gd name="adj1" fmla="val -26374"/>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nector: Elbow 48">
            <a:extLst>
              <a:ext uri="{FF2B5EF4-FFF2-40B4-BE49-F238E27FC236}">
                <a16:creationId xmlns:a16="http://schemas.microsoft.com/office/drawing/2014/main" id="{CAC7E7AE-C7DD-4494-9A28-CF79A792E3BF}"/>
              </a:ext>
            </a:extLst>
          </p:cNvPr>
          <p:cNvCxnSpPr>
            <a:stCxn id="9" idx="3"/>
            <a:endCxn id="21" idx="3"/>
          </p:cNvCxnSpPr>
          <p:nvPr/>
        </p:nvCxnSpPr>
        <p:spPr>
          <a:xfrm flipH="1">
            <a:off x="10972800" y="2652711"/>
            <a:ext cx="866775" cy="3425827"/>
          </a:xfrm>
          <a:prstGeom prst="bentConnector3">
            <a:avLst>
              <a:gd name="adj1" fmla="val -26374"/>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C03C9C7D-411E-4CAD-8BB1-0FCE30314E71}"/>
              </a:ext>
            </a:extLst>
          </p:cNvPr>
          <p:cNvCxnSpPr>
            <a:stCxn id="22" idx="1"/>
            <a:endCxn id="23" idx="3"/>
          </p:cNvCxnSpPr>
          <p:nvPr/>
        </p:nvCxnSpPr>
        <p:spPr>
          <a:xfrm rot="10800000" flipV="1">
            <a:off x="4293501" y="4172182"/>
            <a:ext cx="1116700" cy="929621"/>
          </a:xfrm>
          <a:prstGeom prst="bentConnector3">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C4C37E53-50E7-4AB6-A257-66794DED8B6E}"/>
              </a:ext>
            </a:extLst>
          </p:cNvPr>
          <p:cNvCxnSpPr>
            <a:cxnSpLocks/>
            <a:stCxn id="20" idx="1"/>
            <a:endCxn id="23" idx="3"/>
          </p:cNvCxnSpPr>
          <p:nvPr/>
        </p:nvCxnSpPr>
        <p:spPr>
          <a:xfrm rot="10800000" flipV="1">
            <a:off x="4293501" y="5101802"/>
            <a:ext cx="1116700" cy="1"/>
          </a:xfrm>
          <a:prstGeom prst="bentConnector3">
            <a:avLst>
              <a:gd name="adj1" fmla="val 50000"/>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nector: Elbow 54">
            <a:extLst>
              <a:ext uri="{FF2B5EF4-FFF2-40B4-BE49-F238E27FC236}">
                <a16:creationId xmlns:a16="http://schemas.microsoft.com/office/drawing/2014/main" id="{3A7EECCD-E732-4CEB-99E1-F3FC28C9F099}"/>
              </a:ext>
            </a:extLst>
          </p:cNvPr>
          <p:cNvCxnSpPr>
            <a:stCxn id="21" idx="1"/>
            <a:endCxn id="23" idx="3"/>
          </p:cNvCxnSpPr>
          <p:nvPr/>
        </p:nvCxnSpPr>
        <p:spPr>
          <a:xfrm rot="10800000">
            <a:off x="4293501" y="5101804"/>
            <a:ext cx="1116700" cy="976734"/>
          </a:xfrm>
          <a:prstGeom prst="bentConnector3">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3" name="Connector: Elbow 72">
            <a:extLst>
              <a:ext uri="{FF2B5EF4-FFF2-40B4-BE49-F238E27FC236}">
                <a16:creationId xmlns:a16="http://schemas.microsoft.com/office/drawing/2014/main" id="{585E9EF2-185E-4F47-886F-A0AD2D99BA7A}"/>
              </a:ext>
            </a:extLst>
          </p:cNvPr>
          <p:cNvCxnSpPr>
            <a:stCxn id="23" idx="0"/>
            <a:endCxn id="17" idx="4"/>
          </p:cNvCxnSpPr>
          <p:nvPr/>
        </p:nvCxnSpPr>
        <p:spPr>
          <a:xfrm rot="16200000" flipV="1">
            <a:off x="3177731" y="3987665"/>
            <a:ext cx="365155" cy="462948"/>
          </a:xfrm>
          <a:prstGeom prst="bentConnector3">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nector: Elbow 74">
            <a:extLst>
              <a:ext uri="{FF2B5EF4-FFF2-40B4-BE49-F238E27FC236}">
                <a16:creationId xmlns:a16="http://schemas.microsoft.com/office/drawing/2014/main" id="{BBDECD91-E11A-4581-95DC-85707AB5711B}"/>
              </a:ext>
            </a:extLst>
          </p:cNvPr>
          <p:cNvCxnSpPr>
            <a:stCxn id="17" idx="0"/>
            <a:endCxn id="13" idx="4"/>
          </p:cNvCxnSpPr>
          <p:nvPr/>
        </p:nvCxnSpPr>
        <p:spPr>
          <a:xfrm rot="5400000" flipH="1" flipV="1">
            <a:off x="3071195" y="2419840"/>
            <a:ext cx="168100" cy="52823"/>
          </a:xfrm>
          <a:prstGeom prst="bentConnector3">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7" name="Connector: Elbow 76">
            <a:extLst>
              <a:ext uri="{FF2B5EF4-FFF2-40B4-BE49-F238E27FC236}">
                <a16:creationId xmlns:a16="http://schemas.microsoft.com/office/drawing/2014/main" id="{8A5D25B9-FA28-4B83-93DC-CF7D0A1FF08F}"/>
              </a:ext>
            </a:extLst>
          </p:cNvPr>
          <p:cNvCxnSpPr>
            <a:stCxn id="16" idx="4"/>
            <a:endCxn id="18" idx="1"/>
          </p:cNvCxnSpPr>
          <p:nvPr/>
        </p:nvCxnSpPr>
        <p:spPr>
          <a:xfrm rot="16200000" flipH="1">
            <a:off x="5213121" y="1975490"/>
            <a:ext cx="277811" cy="1076632"/>
          </a:xfrm>
          <a:prstGeom prst="bentConnector2">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9" name="Connector: Elbow 78">
            <a:extLst>
              <a:ext uri="{FF2B5EF4-FFF2-40B4-BE49-F238E27FC236}">
                <a16:creationId xmlns:a16="http://schemas.microsoft.com/office/drawing/2014/main" id="{5183A4D6-8DC9-461B-8259-15503AA6BB2A}"/>
              </a:ext>
            </a:extLst>
          </p:cNvPr>
          <p:cNvCxnSpPr>
            <a:stCxn id="13" idx="6"/>
            <a:endCxn id="16" idx="2"/>
          </p:cNvCxnSpPr>
          <p:nvPr/>
        </p:nvCxnSpPr>
        <p:spPr>
          <a:xfrm>
            <a:off x="3876676" y="1609071"/>
            <a:ext cx="242015" cy="12700"/>
          </a:xfrm>
          <a:prstGeom prst="bentConnector3">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456" name="Group 455">
            <a:extLst>
              <a:ext uri="{FF2B5EF4-FFF2-40B4-BE49-F238E27FC236}">
                <a16:creationId xmlns:a16="http://schemas.microsoft.com/office/drawing/2014/main" id="{14A07DAD-2861-44DB-A4AF-75B5DB06D388}"/>
              </a:ext>
            </a:extLst>
          </p:cNvPr>
          <p:cNvGrpSpPr/>
          <p:nvPr/>
        </p:nvGrpSpPr>
        <p:grpSpPr>
          <a:xfrm>
            <a:off x="5483197" y="3853985"/>
            <a:ext cx="1298604" cy="609598"/>
            <a:chOff x="5522476" y="3848334"/>
            <a:chExt cx="1298604" cy="609598"/>
          </a:xfrm>
        </p:grpSpPr>
        <p:grpSp>
          <p:nvGrpSpPr>
            <p:cNvPr id="120" name="Group 119">
              <a:extLst>
                <a:ext uri="{FF2B5EF4-FFF2-40B4-BE49-F238E27FC236}">
                  <a16:creationId xmlns:a16="http://schemas.microsoft.com/office/drawing/2014/main" id="{44C6967F-4ED6-4246-8367-5A20E7E285FF}"/>
                </a:ext>
              </a:extLst>
            </p:cNvPr>
            <p:cNvGrpSpPr/>
            <p:nvPr/>
          </p:nvGrpSpPr>
          <p:grpSpPr>
            <a:xfrm>
              <a:off x="5522476" y="3848334"/>
              <a:ext cx="1298604" cy="609598"/>
              <a:chOff x="5463717" y="3848334"/>
              <a:chExt cx="1298604" cy="609598"/>
            </a:xfrm>
          </p:grpSpPr>
          <p:sp>
            <p:nvSpPr>
              <p:cNvPr id="84" name="Rectangle 83">
                <a:extLst>
                  <a:ext uri="{FF2B5EF4-FFF2-40B4-BE49-F238E27FC236}">
                    <a16:creationId xmlns:a16="http://schemas.microsoft.com/office/drawing/2014/main" id="{06AC3B35-ACC4-4EAF-A8D6-D1B5738C337A}"/>
                  </a:ext>
                </a:extLst>
              </p:cNvPr>
              <p:cNvSpPr/>
              <p:nvPr/>
            </p:nvSpPr>
            <p:spPr>
              <a:xfrm>
                <a:off x="5463717" y="3848334"/>
                <a:ext cx="1298604" cy="609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id="{E9D68521-6AE2-4895-A07B-BDAF36AE5A80}"/>
                  </a:ext>
                </a:extLst>
              </p:cNvPr>
              <p:cNvGrpSpPr/>
              <p:nvPr/>
            </p:nvGrpSpPr>
            <p:grpSpPr>
              <a:xfrm>
                <a:off x="5768735" y="3947068"/>
                <a:ext cx="45720" cy="234492"/>
                <a:chOff x="5768735" y="3947068"/>
                <a:chExt cx="45720" cy="234492"/>
              </a:xfrm>
            </p:grpSpPr>
            <p:sp>
              <p:nvSpPr>
                <p:cNvPr id="89" name="Oval 88">
                  <a:extLst>
                    <a:ext uri="{FF2B5EF4-FFF2-40B4-BE49-F238E27FC236}">
                      <a16:creationId xmlns:a16="http://schemas.microsoft.com/office/drawing/2014/main" id="{0DADDC72-3D78-4F78-8516-0F5A4E099EB1}"/>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9398059C-B6B1-475A-8157-29EE05462C4D}"/>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6" name="Group 95">
                <a:extLst>
                  <a:ext uri="{FF2B5EF4-FFF2-40B4-BE49-F238E27FC236}">
                    <a16:creationId xmlns:a16="http://schemas.microsoft.com/office/drawing/2014/main" id="{725CDCFD-248C-4CD6-AEC7-2C0A2CFE3BC2}"/>
                  </a:ext>
                </a:extLst>
              </p:cNvPr>
              <p:cNvGrpSpPr/>
              <p:nvPr/>
            </p:nvGrpSpPr>
            <p:grpSpPr>
              <a:xfrm>
                <a:off x="5925286" y="3944557"/>
                <a:ext cx="45720" cy="417152"/>
                <a:chOff x="5768735" y="3947068"/>
                <a:chExt cx="45720" cy="417152"/>
              </a:xfrm>
            </p:grpSpPr>
            <p:sp>
              <p:nvSpPr>
                <p:cNvPr id="97" name="Oval 96">
                  <a:extLst>
                    <a:ext uri="{FF2B5EF4-FFF2-40B4-BE49-F238E27FC236}">
                      <a16:creationId xmlns:a16="http://schemas.microsoft.com/office/drawing/2014/main" id="{DE41F9EB-4AB9-486C-848A-2D4CA4A57035}"/>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C1554C2D-9B6E-420F-B846-DFDD413EF392}"/>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EDF9E127-7B1A-4D6D-90EE-5E177744D601}"/>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99">
                <a:extLst>
                  <a:ext uri="{FF2B5EF4-FFF2-40B4-BE49-F238E27FC236}">
                    <a16:creationId xmlns:a16="http://schemas.microsoft.com/office/drawing/2014/main" id="{C6F7C16A-B09D-4607-8EC9-7F8011FD987F}"/>
                  </a:ext>
                </a:extLst>
              </p:cNvPr>
              <p:cNvGrpSpPr/>
              <p:nvPr/>
            </p:nvGrpSpPr>
            <p:grpSpPr>
              <a:xfrm>
                <a:off x="6080172" y="3946228"/>
                <a:ext cx="45720" cy="417152"/>
                <a:chOff x="5768735" y="3947068"/>
                <a:chExt cx="45720" cy="417152"/>
              </a:xfrm>
            </p:grpSpPr>
            <p:sp>
              <p:nvSpPr>
                <p:cNvPr id="101" name="Oval 100">
                  <a:extLst>
                    <a:ext uri="{FF2B5EF4-FFF2-40B4-BE49-F238E27FC236}">
                      <a16:creationId xmlns:a16="http://schemas.microsoft.com/office/drawing/2014/main" id="{12B57C7B-249E-4702-A956-CAA02875025E}"/>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a:extLst>
                    <a:ext uri="{FF2B5EF4-FFF2-40B4-BE49-F238E27FC236}">
                      <a16:creationId xmlns:a16="http://schemas.microsoft.com/office/drawing/2014/main" id="{84745754-862F-4F60-83FA-527AC4327A3C}"/>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a:extLst>
                    <a:ext uri="{FF2B5EF4-FFF2-40B4-BE49-F238E27FC236}">
                      <a16:creationId xmlns:a16="http://schemas.microsoft.com/office/drawing/2014/main" id="{7C36A69B-4214-4F42-84F5-63BDDDDEC0C0}"/>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4" name="Group 103">
                <a:extLst>
                  <a:ext uri="{FF2B5EF4-FFF2-40B4-BE49-F238E27FC236}">
                    <a16:creationId xmlns:a16="http://schemas.microsoft.com/office/drawing/2014/main" id="{6153C4D9-798A-499C-BC7D-17EA79917B8A}"/>
                  </a:ext>
                </a:extLst>
              </p:cNvPr>
              <p:cNvGrpSpPr/>
              <p:nvPr/>
            </p:nvGrpSpPr>
            <p:grpSpPr>
              <a:xfrm>
                <a:off x="6238388" y="3944557"/>
                <a:ext cx="45720" cy="417152"/>
                <a:chOff x="5768735" y="3947068"/>
                <a:chExt cx="45720" cy="417152"/>
              </a:xfrm>
            </p:grpSpPr>
            <p:sp>
              <p:nvSpPr>
                <p:cNvPr id="105" name="Oval 104">
                  <a:extLst>
                    <a:ext uri="{FF2B5EF4-FFF2-40B4-BE49-F238E27FC236}">
                      <a16:creationId xmlns:a16="http://schemas.microsoft.com/office/drawing/2014/main" id="{8A01B2A8-B9E2-447C-8C3D-43D2EF628558}"/>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E5750808-7BF4-4499-A9C4-37E74DE00BA5}"/>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6D51627A-A9C7-4B17-9E7D-60EC7DE574FC}"/>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 name="Group 107">
                <a:extLst>
                  <a:ext uri="{FF2B5EF4-FFF2-40B4-BE49-F238E27FC236}">
                    <a16:creationId xmlns:a16="http://schemas.microsoft.com/office/drawing/2014/main" id="{B7612EC8-8C64-4E50-B240-4C28B407D4D3}"/>
                  </a:ext>
                </a:extLst>
              </p:cNvPr>
              <p:cNvGrpSpPr/>
              <p:nvPr/>
            </p:nvGrpSpPr>
            <p:grpSpPr>
              <a:xfrm>
                <a:off x="6410156" y="3944557"/>
                <a:ext cx="45720" cy="417152"/>
                <a:chOff x="5768735" y="3947068"/>
                <a:chExt cx="45720" cy="417152"/>
              </a:xfrm>
            </p:grpSpPr>
            <p:sp>
              <p:nvSpPr>
                <p:cNvPr id="109" name="Oval 108">
                  <a:extLst>
                    <a:ext uri="{FF2B5EF4-FFF2-40B4-BE49-F238E27FC236}">
                      <a16:creationId xmlns:a16="http://schemas.microsoft.com/office/drawing/2014/main" id="{BFFBBA2C-7357-4C74-9913-8B7023F8D505}"/>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08BA04C4-A9DB-4147-B81B-94FE6A4C4F40}"/>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185AFF8D-C5D4-4329-AD2F-AA441EF64191}"/>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a:extLst>
                  <a:ext uri="{FF2B5EF4-FFF2-40B4-BE49-F238E27FC236}">
                    <a16:creationId xmlns:a16="http://schemas.microsoft.com/office/drawing/2014/main" id="{CC02FA39-AEF1-485E-9A7C-634A6AC5B276}"/>
                  </a:ext>
                </a:extLst>
              </p:cNvPr>
              <p:cNvGrpSpPr/>
              <p:nvPr/>
            </p:nvGrpSpPr>
            <p:grpSpPr>
              <a:xfrm>
                <a:off x="6566970" y="3944557"/>
                <a:ext cx="45720" cy="417152"/>
                <a:chOff x="5768735" y="3947068"/>
                <a:chExt cx="45720" cy="417152"/>
              </a:xfrm>
            </p:grpSpPr>
            <p:sp>
              <p:nvSpPr>
                <p:cNvPr id="113" name="Oval 112">
                  <a:extLst>
                    <a:ext uri="{FF2B5EF4-FFF2-40B4-BE49-F238E27FC236}">
                      <a16:creationId xmlns:a16="http://schemas.microsoft.com/office/drawing/2014/main" id="{7BA4FFF8-E394-45B1-85A4-FBFA6996FD89}"/>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EBD59476-416C-4940-9DF8-FFEB68ECEB9E}"/>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a:extLst>
                    <a:ext uri="{FF2B5EF4-FFF2-40B4-BE49-F238E27FC236}">
                      <a16:creationId xmlns:a16="http://schemas.microsoft.com/office/drawing/2014/main" id="{0F0C8CDA-94B9-44E8-B055-930A008B9453}"/>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6" name="Group 115">
                <a:extLst>
                  <a:ext uri="{FF2B5EF4-FFF2-40B4-BE49-F238E27FC236}">
                    <a16:creationId xmlns:a16="http://schemas.microsoft.com/office/drawing/2014/main" id="{DE3826CC-B195-43D8-A4FB-F2E1B62D0B7A}"/>
                  </a:ext>
                </a:extLst>
              </p:cNvPr>
              <p:cNvGrpSpPr/>
              <p:nvPr/>
            </p:nvGrpSpPr>
            <p:grpSpPr>
              <a:xfrm>
                <a:off x="5610518" y="3944557"/>
                <a:ext cx="45720" cy="234492"/>
                <a:chOff x="5768735" y="3947068"/>
                <a:chExt cx="45720" cy="234492"/>
              </a:xfrm>
            </p:grpSpPr>
            <p:sp>
              <p:nvSpPr>
                <p:cNvPr id="117" name="Oval 116">
                  <a:extLst>
                    <a:ext uri="{FF2B5EF4-FFF2-40B4-BE49-F238E27FC236}">
                      <a16:creationId xmlns:a16="http://schemas.microsoft.com/office/drawing/2014/main" id="{2BC22C52-3718-4469-9973-A551AB1F644F}"/>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2D9782A3-FACE-4652-AF6C-E8BA689AEDFF}"/>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54" name="Oval 453">
              <a:extLst>
                <a:ext uri="{FF2B5EF4-FFF2-40B4-BE49-F238E27FC236}">
                  <a16:creationId xmlns:a16="http://schemas.microsoft.com/office/drawing/2014/main" id="{2B2C9B90-33B8-4530-9D1B-56B5F9EA41B1}"/>
                </a:ext>
              </a:extLst>
            </p:cNvPr>
            <p:cNvSpPr/>
            <p:nvPr/>
          </p:nvSpPr>
          <p:spPr>
            <a:xfrm>
              <a:off x="5825905" y="4315989"/>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355AEC2D-41C4-4E46-AD86-BD1B406FDF06}"/>
                </a:ext>
              </a:extLst>
            </p:cNvPr>
            <p:cNvSpPr/>
            <p:nvPr/>
          </p:nvSpPr>
          <p:spPr>
            <a:xfrm>
              <a:off x="5667689" y="4323745"/>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7" name="Group 456">
            <a:extLst>
              <a:ext uri="{FF2B5EF4-FFF2-40B4-BE49-F238E27FC236}">
                <a16:creationId xmlns:a16="http://schemas.microsoft.com/office/drawing/2014/main" id="{5442BBF0-5471-4F3A-911C-E8AD5473B8C0}"/>
              </a:ext>
            </a:extLst>
          </p:cNvPr>
          <p:cNvGrpSpPr/>
          <p:nvPr/>
        </p:nvGrpSpPr>
        <p:grpSpPr>
          <a:xfrm>
            <a:off x="5482701" y="4776776"/>
            <a:ext cx="1298604" cy="609598"/>
            <a:chOff x="5522476" y="3848334"/>
            <a:chExt cx="1298604" cy="609598"/>
          </a:xfrm>
        </p:grpSpPr>
        <p:grpSp>
          <p:nvGrpSpPr>
            <p:cNvPr id="458" name="Group 457">
              <a:extLst>
                <a:ext uri="{FF2B5EF4-FFF2-40B4-BE49-F238E27FC236}">
                  <a16:creationId xmlns:a16="http://schemas.microsoft.com/office/drawing/2014/main" id="{9265D2E1-3DC8-4B67-A0E5-729EAC03B470}"/>
                </a:ext>
              </a:extLst>
            </p:cNvPr>
            <p:cNvGrpSpPr/>
            <p:nvPr/>
          </p:nvGrpSpPr>
          <p:grpSpPr>
            <a:xfrm>
              <a:off x="5522476" y="3848334"/>
              <a:ext cx="1298604" cy="609598"/>
              <a:chOff x="5463717" y="3848334"/>
              <a:chExt cx="1298604" cy="609598"/>
            </a:xfrm>
          </p:grpSpPr>
          <p:sp>
            <p:nvSpPr>
              <p:cNvPr id="461" name="Rectangle 460">
                <a:extLst>
                  <a:ext uri="{FF2B5EF4-FFF2-40B4-BE49-F238E27FC236}">
                    <a16:creationId xmlns:a16="http://schemas.microsoft.com/office/drawing/2014/main" id="{35D93A1E-C5AA-4380-96E7-BD02BC5E9EA2}"/>
                  </a:ext>
                </a:extLst>
              </p:cNvPr>
              <p:cNvSpPr/>
              <p:nvPr/>
            </p:nvSpPr>
            <p:spPr>
              <a:xfrm>
                <a:off x="5463717" y="3848334"/>
                <a:ext cx="1298604" cy="609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2" name="Group 461">
                <a:extLst>
                  <a:ext uri="{FF2B5EF4-FFF2-40B4-BE49-F238E27FC236}">
                    <a16:creationId xmlns:a16="http://schemas.microsoft.com/office/drawing/2014/main" id="{187EDF74-32DF-4D43-80DB-2C1C4F984BCD}"/>
                  </a:ext>
                </a:extLst>
              </p:cNvPr>
              <p:cNvGrpSpPr/>
              <p:nvPr/>
            </p:nvGrpSpPr>
            <p:grpSpPr>
              <a:xfrm>
                <a:off x="5768735" y="3947068"/>
                <a:ext cx="45720" cy="234492"/>
                <a:chOff x="5768735" y="3947068"/>
                <a:chExt cx="45720" cy="234492"/>
              </a:xfrm>
            </p:grpSpPr>
            <p:sp>
              <p:nvSpPr>
                <p:cNvPr id="486" name="Oval 485">
                  <a:extLst>
                    <a:ext uri="{FF2B5EF4-FFF2-40B4-BE49-F238E27FC236}">
                      <a16:creationId xmlns:a16="http://schemas.microsoft.com/office/drawing/2014/main" id="{070D1B63-8F4D-46D7-B20B-10CD55B2C422}"/>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6C1A31B7-F175-451A-B1A8-FCDEFD002C19}"/>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3" name="Group 462">
                <a:extLst>
                  <a:ext uri="{FF2B5EF4-FFF2-40B4-BE49-F238E27FC236}">
                    <a16:creationId xmlns:a16="http://schemas.microsoft.com/office/drawing/2014/main" id="{6E354D99-F3DA-46EF-AE22-E5EE903867B3}"/>
                  </a:ext>
                </a:extLst>
              </p:cNvPr>
              <p:cNvGrpSpPr/>
              <p:nvPr/>
            </p:nvGrpSpPr>
            <p:grpSpPr>
              <a:xfrm>
                <a:off x="5925286" y="3944557"/>
                <a:ext cx="45720" cy="417152"/>
                <a:chOff x="5768735" y="3947068"/>
                <a:chExt cx="45720" cy="417152"/>
              </a:xfrm>
            </p:grpSpPr>
            <p:sp>
              <p:nvSpPr>
                <p:cNvPr id="483" name="Oval 482">
                  <a:extLst>
                    <a:ext uri="{FF2B5EF4-FFF2-40B4-BE49-F238E27FC236}">
                      <a16:creationId xmlns:a16="http://schemas.microsoft.com/office/drawing/2014/main" id="{BDEEB833-9C7A-4811-9961-5EE309933D50}"/>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41BA95B3-A915-403A-B201-264BA2262694}"/>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700E7966-F730-46BC-9E5D-0ECA7F852D6F}"/>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4" name="Group 463">
                <a:extLst>
                  <a:ext uri="{FF2B5EF4-FFF2-40B4-BE49-F238E27FC236}">
                    <a16:creationId xmlns:a16="http://schemas.microsoft.com/office/drawing/2014/main" id="{0CF561DE-4270-4102-BDD8-67669C8A85B3}"/>
                  </a:ext>
                </a:extLst>
              </p:cNvPr>
              <p:cNvGrpSpPr/>
              <p:nvPr/>
            </p:nvGrpSpPr>
            <p:grpSpPr>
              <a:xfrm>
                <a:off x="6080172" y="3946228"/>
                <a:ext cx="45720" cy="417152"/>
                <a:chOff x="5768735" y="3947068"/>
                <a:chExt cx="45720" cy="417152"/>
              </a:xfrm>
            </p:grpSpPr>
            <p:sp>
              <p:nvSpPr>
                <p:cNvPr id="480" name="Oval 479">
                  <a:extLst>
                    <a:ext uri="{FF2B5EF4-FFF2-40B4-BE49-F238E27FC236}">
                      <a16:creationId xmlns:a16="http://schemas.microsoft.com/office/drawing/2014/main" id="{690EF7FE-A984-49DB-B7AE-90C8385400C6}"/>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5F6F001C-09DB-4D72-B22C-8DE8BAE7302D}"/>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B26610C8-25D5-4F61-A04A-386E2AF24BF6}"/>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5" name="Group 464">
                <a:extLst>
                  <a:ext uri="{FF2B5EF4-FFF2-40B4-BE49-F238E27FC236}">
                    <a16:creationId xmlns:a16="http://schemas.microsoft.com/office/drawing/2014/main" id="{B10150C5-810D-454B-A84E-68E7D55952AA}"/>
                  </a:ext>
                </a:extLst>
              </p:cNvPr>
              <p:cNvGrpSpPr/>
              <p:nvPr/>
            </p:nvGrpSpPr>
            <p:grpSpPr>
              <a:xfrm>
                <a:off x="6238388" y="3944557"/>
                <a:ext cx="45720" cy="417152"/>
                <a:chOff x="5768735" y="3947068"/>
                <a:chExt cx="45720" cy="417152"/>
              </a:xfrm>
            </p:grpSpPr>
            <p:sp>
              <p:nvSpPr>
                <p:cNvPr id="477" name="Oval 476">
                  <a:extLst>
                    <a:ext uri="{FF2B5EF4-FFF2-40B4-BE49-F238E27FC236}">
                      <a16:creationId xmlns:a16="http://schemas.microsoft.com/office/drawing/2014/main" id="{76EA8475-1E3A-47E5-81D9-01836563D21E}"/>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D136D267-522C-4963-9759-88FAE482BA45}"/>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9D9F82A9-DA0A-40B9-848B-1061ACC5F9D6}"/>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6" name="Group 465">
                <a:extLst>
                  <a:ext uri="{FF2B5EF4-FFF2-40B4-BE49-F238E27FC236}">
                    <a16:creationId xmlns:a16="http://schemas.microsoft.com/office/drawing/2014/main" id="{13F40320-BFB7-4DED-86C0-F5B2CBF1CF02}"/>
                  </a:ext>
                </a:extLst>
              </p:cNvPr>
              <p:cNvGrpSpPr/>
              <p:nvPr/>
            </p:nvGrpSpPr>
            <p:grpSpPr>
              <a:xfrm>
                <a:off x="6410156" y="3944557"/>
                <a:ext cx="45720" cy="417152"/>
                <a:chOff x="5768735" y="3947068"/>
                <a:chExt cx="45720" cy="417152"/>
              </a:xfrm>
            </p:grpSpPr>
            <p:sp>
              <p:nvSpPr>
                <p:cNvPr id="474" name="Oval 473">
                  <a:extLst>
                    <a:ext uri="{FF2B5EF4-FFF2-40B4-BE49-F238E27FC236}">
                      <a16:creationId xmlns:a16="http://schemas.microsoft.com/office/drawing/2014/main" id="{BC18D332-6422-49D9-A3F0-060AA18276D3}"/>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E3D0E0CE-3BA1-4F40-9B76-8607B33EC47E}"/>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40B927AD-C2AF-44D3-A06B-3F955C3D6A45}"/>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7" name="Group 466">
                <a:extLst>
                  <a:ext uri="{FF2B5EF4-FFF2-40B4-BE49-F238E27FC236}">
                    <a16:creationId xmlns:a16="http://schemas.microsoft.com/office/drawing/2014/main" id="{C14B2C0D-FA68-45BF-84B9-D1B5A534014E}"/>
                  </a:ext>
                </a:extLst>
              </p:cNvPr>
              <p:cNvGrpSpPr/>
              <p:nvPr/>
            </p:nvGrpSpPr>
            <p:grpSpPr>
              <a:xfrm>
                <a:off x="6566970" y="3944557"/>
                <a:ext cx="45720" cy="417152"/>
                <a:chOff x="5768735" y="3947068"/>
                <a:chExt cx="45720" cy="417152"/>
              </a:xfrm>
            </p:grpSpPr>
            <p:sp>
              <p:nvSpPr>
                <p:cNvPr id="471" name="Oval 470">
                  <a:extLst>
                    <a:ext uri="{FF2B5EF4-FFF2-40B4-BE49-F238E27FC236}">
                      <a16:creationId xmlns:a16="http://schemas.microsoft.com/office/drawing/2014/main" id="{4628A3DC-3C32-48DE-9B61-8D63AFB473FC}"/>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F13D89EE-77DD-40BE-9775-5AFEC7EE7A42}"/>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AD70BE99-B37A-4A6C-8201-CEDE8391A5DE}"/>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8" name="Group 467">
                <a:extLst>
                  <a:ext uri="{FF2B5EF4-FFF2-40B4-BE49-F238E27FC236}">
                    <a16:creationId xmlns:a16="http://schemas.microsoft.com/office/drawing/2014/main" id="{A1EA269E-F3B4-45D0-82EF-12D2C3D3D406}"/>
                  </a:ext>
                </a:extLst>
              </p:cNvPr>
              <p:cNvGrpSpPr/>
              <p:nvPr/>
            </p:nvGrpSpPr>
            <p:grpSpPr>
              <a:xfrm>
                <a:off x="5610518" y="3944557"/>
                <a:ext cx="45720" cy="234492"/>
                <a:chOff x="5768735" y="3947068"/>
                <a:chExt cx="45720" cy="234492"/>
              </a:xfrm>
            </p:grpSpPr>
            <p:sp>
              <p:nvSpPr>
                <p:cNvPr id="469" name="Oval 468">
                  <a:extLst>
                    <a:ext uri="{FF2B5EF4-FFF2-40B4-BE49-F238E27FC236}">
                      <a16:creationId xmlns:a16="http://schemas.microsoft.com/office/drawing/2014/main" id="{0F1AEA36-4C07-4691-B887-CEF339A57F94}"/>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74E9D398-62BA-48E1-9B51-C4E8933B68B1}"/>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59" name="Oval 458">
              <a:extLst>
                <a:ext uri="{FF2B5EF4-FFF2-40B4-BE49-F238E27FC236}">
                  <a16:creationId xmlns:a16="http://schemas.microsoft.com/office/drawing/2014/main" id="{A853A1DD-BB6B-4D7D-8855-9186D57ACDDF}"/>
                </a:ext>
              </a:extLst>
            </p:cNvPr>
            <p:cNvSpPr/>
            <p:nvPr/>
          </p:nvSpPr>
          <p:spPr>
            <a:xfrm>
              <a:off x="5825905" y="4315989"/>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D8E33CF3-B588-43AC-AD5C-C8478AABABE6}"/>
                </a:ext>
              </a:extLst>
            </p:cNvPr>
            <p:cNvSpPr/>
            <p:nvPr/>
          </p:nvSpPr>
          <p:spPr>
            <a:xfrm>
              <a:off x="5667689" y="4323745"/>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8" name="Group 487">
            <a:extLst>
              <a:ext uri="{FF2B5EF4-FFF2-40B4-BE49-F238E27FC236}">
                <a16:creationId xmlns:a16="http://schemas.microsoft.com/office/drawing/2014/main" id="{0E3257DE-9CEF-496F-920B-0848425F108D}"/>
              </a:ext>
            </a:extLst>
          </p:cNvPr>
          <p:cNvGrpSpPr/>
          <p:nvPr/>
        </p:nvGrpSpPr>
        <p:grpSpPr>
          <a:xfrm>
            <a:off x="9592015" y="3835853"/>
            <a:ext cx="1298604" cy="609598"/>
            <a:chOff x="5522476" y="3848334"/>
            <a:chExt cx="1298604" cy="609598"/>
          </a:xfrm>
        </p:grpSpPr>
        <p:grpSp>
          <p:nvGrpSpPr>
            <p:cNvPr id="489" name="Group 488">
              <a:extLst>
                <a:ext uri="{FF2B5EF4-FFF2-40B4-BE49-F238E27FC236}">
                  <a16:creationId xmlns:a16="http://schemas.microsoft.com/office/drawing/2014/main" id="{F0703475-0DFE-48A1-9C5A-0C8FD004C15B}"/>
                </a:ext>
              </a:extLst>
            </p:cNvPr>
            <p:cNvGrpSpPr/>
            <p:nvPr/>
          </p:nvGrpSpPr>
          <p:grpSpPr>
            <a:xfrm>
              <a:off x="5522476" y="3848334"/>
              <a:ext cx="1298604" cy="609598"/>
              <a:chOff x="5463717" y="3848334"/>
              <a:chExt cx="1298604" cy="609598"/>
            </a:xfrm>
          </p:grpSpPr>
          <p:sp>
            <p:nvSpPr>
              <p:cNvPr id="492" name="Rectangle 491">
                <a:extLst>
                  <a:ext uri="{FF2B5EF4-FFF2-40B4-BE49-F238E27FC236}">
                    <a16:creationId xmlns:a16="http://schemas.microsoft.com/office/drawing/2014/main" id="{D8808824-F094-4FB5-BB9C-5E77C1856B74}"/>
                  </a:ext>
                </a:extLst>
              </p:cNvPr>
              <p:cNvSpPr/>
              <p:nvPr/>
            </p:nvSpPr>
            <p:spPr>
              <a:xfrm>
                <a:off x="5463717" y="3848334"/>
                <a:ext cx="1298604" cy="609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3" name="Group 492">
                <a:extLst>
                  <a:ext uri="{FF2B5EF4-FFF2-40B4-BE49-F238E27FC236}">
                    <a16:creationId xmlns:a16="http://schemas.microsoft.com/office/drawing/2014/main" id="{8C87346C-265D-4560-9CE6-3C9C960BA259}"/>
                  </a:ext>
                </a:extLst>
              </p:cNvPr>
              <p:cNvGrpSpPr/>
              <p:nvPr/>
            </p:nvGrpSpPr>
            <p:grpSpPr>
              <a:xfrm>
                <a:off x="5768735" y="3947068"/>
                <a:ext cx="45720" cy="234492"/>
                <a:chOff x="5768735" y="3947068"/>
                <a:chExt cx="45720" cy="234492"/>
              </a:xfrm>
            </p:grpSpPr>
            <p:sp>
              <p:nvSpPr>
                <p:cNvPr id="517" name="Oval 516">
                  <a:extLst>
                    <a:ext uri="{FF2B5EF4-FFF2-40B4-BE49-F238E27FC236}">
                      <a16:creationId xmlns:a16="http://schemas.microsoft.com/office/drawing/2014/main" id="{58C8A99C-BD9D-41EE-9788-E6420B2A20F4}"/>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8BFD066B-D479-4127-937E-AC68C0B9CC37}"/>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4" name="Group 493">
                <a:extLst>
                  <a:ext uri="{FF2B5EF4-FFF2-40B4-BE49-F238E27FC236}">
                    <a16:creationId xmlns:a16="http://schemas.microsoft.com/office/drawing/2014/main" id="{A07368A2-0D93-40EF-8CD6-84096FFB38D6}"/>
                  </a:ext>
                </a:extLst>
              </p:cNvPr>
              <p:cNvGrpSpPr/>
              <p:nvPr/>
            </p:nvGrpSpPr>
            <p:grpSpPr>
              <a:xfrm>
                <a:off x="5925286" y="3944557"/>
                <a:ext cx="45720" cy="417152"/>
                <a:chOff x="5768735" y="3947068"/>
                <a:chExt cx="45720" cy="417152"/>
              </a:xfrm>
            </p:grpSpPr>
            <p:sp>
              <p:nvSpPr>
                <p:cNvPr id="514" name="Oval 513">
                  <a:extLst>
                    <a:ext uri="{FF2B5EF4-FFF2-40B4-BE49-F238E27FC236}">
                      <a16:creationId xmlns:a16="http://schemas.microsoft.com/office/drawing/2014/main" id="{804AF08D-5B81-4611-8737-8BE2FAAADCAE}"/>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414F19E1-4845-4EC2-B7A1-54E99FC83768}"/>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49951767-1F3E-4BE4-9C38-03C8A17B052B}"/>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5" name="Group 494">
                <a:extLst>
                  <a:ext uri="{FF2B5EF4-FFF2-40B4-BE49-F238E27FC236}">
                    <a16:creationId xmlns:a16="http://schemas.microsoft.com/office/drawing/2014/main" id="{CCB0E47A-BDC5-4E5F-88BA-69BC65EE223E}"/>
                  </a:ext>
                </a:extLst>
              </p:cNvPr>
              <p:cNvGrpSpPr/>
              <p:nvPr/>
            </p:nvGrpSpPr>
            <p:grpSpPr>
              <a:xfrm>
                <a:off x="6080172" y="3946228"/>
                <a:ext cx="45720" cy="417152"/>
                <a:chOff x="5768735" y="3947068"/>
                <a:chExt cx="45720" cy="417152"/>
              </a:xfrm>
            </p:grpSpPr>
            <p:sp>
              <p:nvSpPr>
                <p:cNvPr id="511" name="Oval 510">
                  <a:extLst>
                    <a:ext uri="{FF2B5EF4-FFF2-40B4-BE49-F238E27FC236}">
                      <a16:creationId xmlns:a16="http://schemas.microsoft.com/office/drawing/2014/main" id="{8A12527B-258D-4116-9D4D-E442E356BF8D}"/>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98B5C04D-B0B8-42CB-A532-F1F0DA9EC77F}"/>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9D3FD3EE-4B39-4149-A8DE-4508D78622C8}"/>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6" name="Group 495">
                <a:extLst>
                  <a:ext uri="{FF2B5EF4-FFF2-40B4-BE49-F238E27FC236}">
                    <a16:creationId xmlns:a16="http://schemas.microsoft.com/office/drawing/2014/main" id="{29813F7F-8E85-4584-A83C-D201F68F08E3}"/>
                  </a:ext>
                </a:extLst>
              </p:cNvPr>
              <p:cNvGrpSpPr/>
              <p:nvPr/>
            </p:nvGrpSpPr>
            <p:grpSpPr>
              <a:xfrm>
                <a:off x="6238388" y="3944557"/>
                <a:ext cx="45720" cy="417152"/>
                <a:chOff x="5768735" y="3947068"/>
                <a:chExt cx="45720" cy="417152"/>
              </a:xfrm>
            </p:grpSpPr>
            <p:sp>
              <p:nvSpPr>
                <p:cNvPr id="508" name="Oval 507">
                  <a:extLst>
                    <a:ext uri="{FF2B5EF4-FFF2-40B4-BE49-F238E27FC236}">
                      <a16:creationId xmlns:a16="http://schemas.microsoft.com/office/drawing/2014/main" id="{C9E6BAB3-6699-4238-A52E-208B794545D0}"/>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DFBE368F-5287-4CA8-A873-CD3C520B0FE3}"/>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400453BC-EBB3-4A45-A727-14C4B51D6A35}"/>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7" name="Group 496">
                <a:extLst>
                  <a:ext uri="{FF2B5EF4-FFF2-40B4-BE49-F238E27FC236}">
                    <a16:creationId xmlns:a16="http://schemas.microsoft.com/office/drawing/2014/main" id="{02E72955-5B7A-4850-ACDC-0C6EE4E2A5D9}"/>
                  </a:ext>
                </a:extLst>
              </p:cNvPr>
              <p:cNvGrpSpPr/>
              <p:nvPr/>
            </p:nvGrpSpPr>
            <p:grpSpPr>
              <a:xfrm>
                <a:off x="6410156" y="3944557"/>
                <a:ext cx="45720" cy="417152"/>
                <a:chOff x="5768735" y="3947068"/>
                <a:chExt cx="45720" cy="417152"/>
              </a:xfrm>
            </p:grpSpPr>
            <p:sp>
              <p:nvSpPr>
                <p:cNvPr id="505" name="Oval 504">
                  <a:extLst>
                    <a:ext uri="{FF2B5EF4-FFF2-40B4-BE49-F238E27FC236}">
                      <a16:creationId xmlns:a16="http://schemas.microsoft.com/office/drawing/2014/main" id="{BD7F6447-7378-473D-9E0E-C62DF6AF996F}"/>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FDEEEA27-57A3-4C09-84F2-EC5767CFD9E3}"/>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3DB256F1-7FDC-4D27-8E65-CD70E9EE0EBA}"/>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8" name="Group 497">
                <a:extLst>
                  <a:ext uri="{FF2B5EF4-FFF2-40B4-BE49-F238E27FC236}">
                    <a16:creationId xmlns:a16="http://schemas.microsoft.com/office/drawing/2014/main" id="{94154C88-6714-4D6C-B955-79D16E04979B}"/>
                  </a:ext>
                </a:extLst>
              </p:cNvPr>
              <p:cNvGrpSpPr/>
              <p:nvPr/>
            </p:nvGrpSpPr>
            <p:grpSpPr>
              <a:xfrm>
                <a:off x="6566970" y="3944557"/>
                <a:ext cx="45720" cy="417152"/>
                <a:chOff x="5768735" y="3947068"/>
                <a:chExt cx="45720" cy="417152"/>
              </a:xfrm>
            </p:grpSpPr>
            <p:sp>
              <p:nvSpPr>
                <p:cNvPr id="502" name="Oval 501">
                  <a:extLst>
                    <a:ext uri="{FF2B5EF4-FFF2-40B4-BE49-F238E27FC236}">
                      <a16:creationId xmlns:a16="http://schemas.microsoft.com/office/drawing/2014/main" id="{CD849E72-6901-429F-9AC3-BA762C06FD79}"/>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706DA38C-5511-4E5D-95F6-3045B86B7083}"/>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08BD5D48-06F2-403D-81D9-1C197D4AC954}"/>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9" name="Group 498">
                <a:extLst>
                  <a:ext uri="{FF2B5EF4-FFF2-40B4-BE49-F238E27FC236}">
                    <a16:creationId xmlns:a16="http://schemas.microsoft.com/office/drawing/2014/main" id="{515EFC46-1838-4672-A74D-41FF9D6BA3F1}"/>
                  </a:ext>
                </a:extLst>
              </p:cNvPr>
              <p:cNvGrpSpPr/>
              <p:nvPr/>
            </p:nvGrpSpPr>
            <p:grpSpPr>
              <a:xfrm>
                <a:off x="5610518" y="3944557"/>
                <a:ext cx="45720" cy="234492"/>
                <a:chOff x="5768735" y="3947068"/>
                <a:chExt cx="45720" cy="234492"/>
              </a:xfrm>
            </p:grpSpPr>
            <p:sp>
              <p:nvSpPr>
                <p:cNvPr id="500" name="Oval 499">
                  <a:extLst>
                    <a:ext uri="{FF2B5EF4-FFF2-40B4-BE49-F238E27FC236}">
                      <a16:creationId xmlns:a16="http://schemas.microsoft.com/office/drawing/2014/main" id="{E4AD7E62-1C7A-4FF9-9EFE-1524625C8690}"/>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BF7DD4AB-CD33-415D-B43B-5762B96F864E}"/>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90" name="Oval 489">
              <a:extLst>
                <a:ext uri="{FF2B5EF4-FFF2-40B4-BE49-F238E27FC236}">
                  <a16:creationId xmlns:a16="http://schemas.microsoft.com/office/drawing/2014/main" id="{641879E4-91DC-49E4-949F-BA9E08618241}"/>
                </a:ext>
              </a:extLst>
            </p:cNvPr>
            <p:cNvSpPr/>
            <p:nvPr/>
          </p:nvSpPr>
          <p:spPr>
            <a:xfrm>
              <a:off x="5825905" y="4315989"/>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84E16050-BC0B-4888-BA32-54703D9FBF60}"/>
                </a:ext>
              </a:extLst>
            </p:cNvPr>
            <p:cNvSpPr/>
            <p:nvPr/>
          </p:nvSpPr>
          <p:spPr>
            <a:xfrm>
              <a:off x="5667689" y="4323745"/>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9" name="Group 518">
            <a:extLst>
              <a:ext uri="{FF2B5EF4-FFF2-40B4-BE49-F238E27FC236}">
                <a16:creationId xmlns:a16="http://schemas.microsoft.com/office/drawing/2014/main" id="{6194A9D4-59BC-4661-A213-47A99EDF50E4}"/>
              </a:ext>
            </a:extLst>
          </p:cNvPr>
          <p:cNvGrpSpPr/>
          <p:nvPr/>
        </p:nvGrpSpPr>
        <p:grpSpPr>
          <a:xfrm>
            <a:off x="8217400" y="3848333"/>
            <a:ext cx="1298604" cy="609598"/>
            <a:chOff x="5522476" y="3848334"/>
            <a:chExt cx="1298604" cy="609598"/>
          </a:xfrm>
        </p:grpSpPr>
        <p:grpSp>
          <p:nvGrpSpPr>
            <p:cNvPr id="520" name="Group 519">
              <a:extLst>
                <a:ext uri="{FF2B5EF4-FFF2-40B4-BE49-F238E27FC236}">
                  <a16:creationId xmlns:a16="http://schemas.microsoft.com/office/drawing/2014/main" id="{D87A3462-F836-45C6-98C4-A42EDFF021CC}"/>
                </a:ext>
              </a:extLst>
            </p:cNvPr>
            <p:cNvGrpSpPr/>
            <p:nvPr/>
          </p:nvGrpSpPr>
          <p:grpSpPr>
            <a:xfrm>
              <a:off x="5522476" y="3848334"/>
              <a:ext cx="1298604" cy="609598"/>
              <a:chOff x="5463717" y="3848334"/>
              <a:chExt cx="1298604" cy="609598"/>
            </a:xfrm>
          </p:grpSpPr>
          <p:sp>
            <p:nvSpPr>
              <p:cNvPr id="523" name="Rectangle 522">
                <a:extLst>
                  <a:ext uri="{FF2B5EF4-FFF2-40B4-BE49-F238E27FC236}">
                    <a16:creationId xmlns:a16="http://schemas.microsoft.com/office/drawing/2014/main" id="{7A615929-5A44-4B1A-B30C-EA5D64F4C022}"/>
                  </a:ext>
                </a:extLst>
              </p:cNvPr>
              <p:cNvSpPr/>
              <p:nvPr/>
            </p:nvSpPr>
            <p:spPr>
              <a:xfrm>
                <a:off x="5463717" y="3848334"/>
                <a:ext cx="1298604" cy="609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4" name="Group 523">
                <a:extLst>
                  <a:ext uri="{FF2B5EF4-FFF2-40B4-BE49-F238E27FC236}">
                    <a16:creationId xmlns:a16="http://schemas.microsoft.com/office/drawing/2014/main" id="{3A0A4551-1784-4F5A-B767-CB83EADA9550}"/>
                  </a:ext>
                </a:extLst>
              </p:cNvPr>
              <p:cNvGrpSpPr/>
              <p:nvPr/>
            </p:nvGrpSpPr>
            <p:grpSpPr>
              <a:xfrm>
                <a:off x="5768735" y="3947068"/>
                <a:ext cx="45720" cy="234492"/>
                <a:chOff x="5768735" y="3947068"/>
                <a:chExt cx="45720" cy="234492"/>
              </a:xfrm>
            </p:grpSpPr>
            <p:sp>
              <p:nvSpPr>
                <p:cNvPr id="548" name="Oval 547">
                  <a:extLst>
                    <a:ext uri="{FF2B5EF4-FFF2-40B4-BE49-F238E27FC236}">
                      <a16:creationId xmlns:a16="http://schemas.microsoft.com/office/drawing/2014/main" id="{F9AAA1DE-B3E7-4EE8-B9DE-EFA616056044}"/>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Oval 548">
                  <a:extLst>
                    <a:ext uri="{FF2B5EF4-FFF2-40B4-BE49-F238E27FC236}">
                      <a16:creationId xmlns:a16="http://schemas.microsoft.com/office/drawing/2014/main" id="{671FA9BE-5B73-43F3-B39E-827C0724008C}"/>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5" name="Group 524">
                <a:extLst>
                  <a:ext uri="{FF2B5EF4-FFF2-40B4-BE49-F238E27FC236}">
                    <a16:creationId xmlns:a16="http://schemas.microsoft.com/office/drawing/2014/main" id="{8A0948D9-6E08-4EF6-A719-553C7536819A}"/>
                  </a:ext>
                </a:extLst>
              </p:cNvPr>
              <p:cNvGrpSpPr/>
              <p:nvPr/>
            </p:nvGrpSpPr>
            <p:grpSpPr>
              <a:xfrm>
                <a:off x="5925286" y="3944557"/>
                <a:ext cx="45720" cy="417152"/>
                <a:chOff x="5768735" y="3947068"/>
                <a:chExt cx="45720" cy="417152"/>
              </a:xfrm>
            </p:grpSpPr>
            <p:sp>
              <p:nvSpPr>
                <p:cNvPr id="545" name="Oval 544">
                  <a:extLst>
                    <a:ext uri="{FF2B5EF4-FFF2-40B4-BE49-F238E27FC236}">
                      <a16:creationId xmlns:a16="http://schemas.microsoft.com/office/drawing/2014/main" id="{6A3B5BCD-3144-40FC-80B4-CA6C79ABE38E}"/>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Oval 545">
                  <a:extLst>
                    <a:ext uri="{FF2B5EF4-FFF2-40B4-BE49-F238E27FC236}">
                      <a16:creationId xmlns:a16="http://schemas.microsoft.com/office/drawing/2014/main" id="{12C566D4-5075-4619-95D4-D0AC59EB51BC}"/>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Oval 546">
                  <a:extLst>
                    <a:ext uri="{FF2B5EF4-FFF2-40B4-BE49-F238E27FC236}">
                      <a16:creationId xmlns:a16="http://schemas.microsoft.com/office/drawing/2014/main" id="{1578B926-0C0F-46FB-8DE8-22D0FAD9EA0E}"/>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6" name="Group 525">
                <a:extLst>
                  <a:ext uri="{FF2B5EF4-FFF2-40B4-BE49-F238E27FC236}">
                    <a16:creationId xmlns:a16="http://schemas.microsoft.com/office/drawing/2014/main" id="{087C069C-4541-42E8-AC1E-B10339D9E8E5}"/>
                  </a:ext>
                </a:extLst>
              </p:cNvPr>
              <p:cNvGrpSpPr/>
              <p:nvPr/>
            </p:nvGrpSpPr>
            <p:grpSpPr>
              <a:xfrm>
                <a:off x="6080172" y="3946228"/>
                <a:ext cx="45720" cy="417152"/>
                <a:chOff x="5768735" y="3947068"/>
                <a:chExt cx="45720" cy="417152"/>
              </a:xfrm>
            </p:grpSpPr>
            <p:sp>
              <p:nvSpPr>
                <p:cNvPr id="542" name="Oval 541">
                  <a:extLst>
                    <a:ext uri="{FF2B5EF4-FFF2-40B4-BE49-F238E27FC236}">
                      <a16:creationId xmlns:a16="http://schemas.microsoft.com/office/drawing/2014/main" id="{15450AC9-F469-41A9-9FB7-B26CE9270FFB}"/>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CE4ECD2E-80FE-4E51-A3AB-D4CE0A8D5752}"/>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Oval 543">
                  <a:extLst>
                    <a:ext uri="{FF2B5EF4-FFF2-40B4-BE49-F238E27FC236}">
                      <a16:creationId xmlns:a16="http://schemas.microsoft.com/office/drawing/2014/main" id="{9BF93067-8936-4E73-8807-6719E2D562D0}"/>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7" name="Group 526">
                <a:extLst>
                  <a:ext uri="{FF2B5EF4-FFF2-40B4-BE49-F238E27FC236}">
                    <a16:creationId xmlns:a16="http://schemas.microsoft.com/office/drawing/2014/main" id="{30703F3D-E769-4F4B-924B-0EF56F35AF87}"/>
                  </a:ext>
                </a:extLst>
              </p:cNvPr>
              <p:cNvGrpSpPr/>
              <p:nvPr/>
            </p:nvGrpSpPr>
            <p:grpSpPr>
              <a:xfrm>
                <a:off x="6238388" y="3944557"/>
                <a:ext cx="45720" cy="417152"/>
                <a:chOff x="5768735" y="3947068"/>
                <a:chExt cx="45720" cy="417152"/>
              </a:xfrm>
            </p:grpSpPr>
            <p:sp>
              <p:nvSpPr>
                <p:cNvPr id="539" name="Oval 538">
                  <a:extLst>
                    <a:ext uri="{FF2B5EF4-FFF2-40B4-BE49-F238E27FC236}">
                      <a16:creationId xmlns:a16="http://schemas.microsoft.com/office/drawing/2014/main" id="{671F0FE7-365A-4D6C-85F4-3CCB2A9259C9}"/>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Oval 539">
                  <a:extLst>
                    <a:ext uri="{FF2B5EF4-FFF2-40B4-BE49-F238E27FC236}">
                      <a16:creationId xmlns:a16="http://schemas.microsoft.com/office/drawing/2014/main" id="{AA9483B8-6BBC-4795-BCF4-141E2A092FE5}"/>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540">
                  <a:extLst>
                    <a:ext uri="{FF2B5EF4-FFF2-40B4-BE49-F238E27FC236}">
                      <a16:creationId xmlns:a16="http://schemas.microsoft.com/office/drawing/2014/main" id="{C02E471A-41E7-46BF-8676-14921851B5D4}"/>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8" name="Group 527">
                <a:extLst>
                  <a:ext uri="{FF2B5EF4-FFF2-40B4-BE49-F238E27FC236}">
                    <a16:creationId xmlns:a16="http://schemas.microsoft.com/office/drawing/2014/main" id="{9F0C38CB-922C-4973-A209-0DA4E9DA225B}"/>
                  </a:ext>
                </a:extLst>
              </p:cNvPr>
              <p:cNvGrpSpPr/>
              <p:nvPr/>
            </p:nvGrpSpPr>
            <p:grpSpPr>
              <a:xfrm>
                <a:off x="6410156" y="3944557"/>
                <a:ext cx="45720" cy="417152"/>
                <a:chOff x="5768735" y="3947068"/>
                <a:chExt cx="45720" cy="417152"/>
              </a:xfrm>
            </p:grpSpPr>
            <p:sp>
              <p:nvSpPr>
                <p:cNvPr id="536" name="Oval 535">
                  <a:extLst>
                    <a:ext uri="{FF2B5EF4-FFF2-40B4-BE49-F238E27FC236}">
                      <a16:creationId xmlns:a16="http://schemas.microsoft.com/office/drawing/2014/main" id="{DDC3D9AF-B67E-4A12-9EE3-855EB3E52193}"/>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Oval 536">
                  <a:extLst>
                    <a:ext uri="{FF2B5EF4-FFF2-40B4-BE49-F238E27FC236}">
                      <a16:creationId xmlns:a16="http://schemas.microsoft.com/office/drawing/2014/main" id="{0FC5FA4F-AF28-43E0-9B12-2504E1816BEC}"/>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Oval 537">
                  <a:extLst>
                    <a:ext uri="{FF2B5EF4-FFF2-40B4-BE49-F238E27FC236}">
                      <a16:creationId xmlns:a16="http://schemas.microsoft.com/office/drawing/2014/main" id="{DBBC237E-8E3B-4082-B4D7-FBE5B4F8F15D}"/>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9" name="Group 528">
                <a:extLst>
                  <a:ext uri="{FF2B5EF4-FFF2-40B4-BE49-F238E27FC236}">
                    <a16:creationId xmlns:a16="http://schemas.microsoft.com/office/drawing/2014/main" id="{A51D8233-7DC5-4953-BECE-2904B707F2DB}"/>
                  </a:ext>
                </a:extLst>
              </p:cNvPr>
              <p:cNvGrpSpPr/>
              <p:nvPr/>
            </p:nvGrpSpPr>
            <p:grpSpPr>
              <a:xfrm>
                <a:off x="6566970" y="3944557"/>
                <a:ext cx="45720" cy="417152"/>
                <a:chOff x="5768735" y="3947068"/>
                <a:chExt cx="45720" cy="417152"/>
              </a:xfrm>
            </p:grpSpPr>
            <p:sp>
              <p:nvSpPr>
                <p:cNvPr id="533" name="Oval 532">
                  <a:extLst>
                    <a:ext uri="{FF2B5EF4-FFF2-40B4-BE49-F238E27FC236}">
                      <a16:creationId xmlns:a16="http://schemas.microsoft.com/office/drawing/2014/main" id="{F4C12435-6805-4D28-8018-CB617DBCB2F2}"/>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4" name="Oval 533">
                  <a:extLst>
                    <a:ext uri="{FF2B5EF4-FFF2-40B4-BE49-F238E27FC236}">
                      <a16:creationId xmlns:a16="http://schemas.microsoft.com/office/drawing/2014/main" id="{62762CAB-027E-4B3B-B1E8-23EDB3859FAC}"/>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5" name="Oval 534">
                  <a:extLst>
                    <a:ext uri="{FF2B5EF4-FFF2-40B4-BE49-F238E27FC236}">
                      <a16:creationId xmlns:a16="http://schemas.microsoft.com/office/drawing/2014/main" id="{1F8FC538-2BE7-4667-9C79-C37A70DFE8CB}"/>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0" name="Group 529">
                <a:extLst>
                  <a:ext uri="{FF2B5EF4-FFF2-40B4-BE49-F238E27FC236}">
                    <a16:creationId xmlns:a16="http://schemas.microsoft.com/office/drawing/2014/main" id="{41165707-442A-4E40-86BB-795214686077}"/>
                  </a:ext>
                </a:extLst>
              </p:cNvPr>
              <p:cNvGrpSpPr/>
              <p:nvPr/>
            </p:nvGrpSpPr>
            <p:grpSpPr>
              <a:xfrm>
                <a:off x="5610518" y="3944557"/>
                <a:ext cx="45720" cy="234492"/>
                <a:chOff x="5768735" y="3947068"/>
                <a:chExt cx="45720" cy="234492"/>
              </a:xfrm>
            </p:grpSpPr>
            <p:sp>
              <p:nvSpPr>
                <p:cNvPr id="531" name="Oval 530">
                  <a:extLst>
                    <a:ext uri="{FF2B5EF4-FFF2-40B4-BE49-F238E27FC236}">
                      <a16:creationId xmlns:a16="http://schemas.microsoft.com/office/drawing/2014/main" id="{A0E8D096-9BF8-4FA8-B8D4-E93B1CAFED0B}"/>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 name="Oval 531">
                  <a:extLst>
                    <a:ext uri="{FF2B5EF4-FFF2-40B4-BE49-F238E27FC236}">
                      <a16:creationId xmlns:a16="http://schemas.microsoft.com/office/drawing/2014/main" id="{02A877EF-F8B9-478E-82D9-83E3C77ED5F7}"/>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21" name="Oval 520">
              <a:extLst>
                <a:ext uri="{FF2B5EF4-FFF2-40B4-BE49-F238E27FC236}">
                  <a16:creationId xmlns:a16="http://schemas.microsoft.com/office/drawing/2014/main" id="{EA84DF96-7721-45E0-BAA3-6EFDAA10D057}"/>
                </a:ext>
              </a:extLst>
            </p:cNvPr>
            <p:cNvSpPr/>
            <p:nvPr/>
          </p:nvSpPr>
          <p:spPr>
            <a:xfrm>
              <a:off x="5825905" y="4315989"/>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63BF6675-5CAE-45E3-B669-4ED2C3D887EE}"/>
                </a:ext>
              </a:extLst>
            </p:cNvPr>
            <p:cNvSpPr/>
            <p:nvPr/>
          </p:nvSpPr>
          <p:spPr>
            <a:xfrm>
              <a:off x="5667689" y="4323745"/>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3" name="Group 642">
            <a:extLst>
              <a:ext uri="{FF2B5EF4-FFF2-40B4-BE49-F238E27FC236}">
                <a16:creationId xmlns:a16="http://schemas.microsoft.com/office/drawing/2014/main" id="{27EC5834-5B56-4FA8-86F2-6C012F646EDF}"/>
              </a:ext>
            </a:extLst>
          </p:cNvPr>
          <p:cNvGrpSpPr/>
          <p:nvPr/>
        </p:nvGrpSpPr>
        <p:grpSpPr>
          <a:xfrm>
            <a:off x="5478837" y="5778923"/>
            <a:ext cx="1298604" cy="609598"/>
            <a:chOff x="5522476" y="3848334"/>
            <a:chExt cx="1298604" cy="609598"/>
          </a:xfrm>
        </p:grpSpPr>
        <p:grpSp>
          <p:nvGrpSpPr>
            <p:cNvPr id="644" name="Group 643">
              <a:extLst>
                <a:ext uri="{FF2B5EF4-FFF2-40B4-BE49-F238E27FC236}">
                  <a16:creationId xmlns:a16="http://schemas.microsoft.com/office/drawing/2014/main" id="{55DE812A-AF5D-4924-82BE-7F8C58413466}"/>
                </a:ext>
              </a:extLst>
            </p:cNvPr>
            <p:cNvGrpSpPr/>
            <p:nvPr/>
          </p:nvGrpSpPr>
          <p:grpSpPr>
            <a:xfrm>
              <a:off x="5522476" y="3848334"/>
              <a:ext cx="1298604" cy="609598"/>
              <a:chOff x="5463717" y="3848334"/>
              <a:chExt cx="1298604" cy="609598"/>
            </a:xfrm>
          </p:grpSpPr>
          <p:sp>
            <p:nvSpPr>
              <p:cNvPr id="647" name="Rectangle 646">
                <a:extLst>
                  <a:ext uri="{FF2B5EF4-FFF2-40B4-BE49-F238E27FC236}">
                    <a16:creationId xmlns:a16="http://schemas.microsoft.com/office/drawing/2014/main" id="{AD6FC1A6-4B57-4BEE-B9A4-28BBE1461BC5}"/>
                  </a:ext>
                </a:extLst>
              </p:cNvPr>
              <p:cNvSpPr/>
              <p:nvPr/>
            </p:nvSpPr>
            <p:spPr>
              <a:xfrm>
                <a:off x="5463717" y="3848334"/>
                <a:ext cx="1298604" cy="609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8" name="Group 647">
                <a:extLst>
                  <a:ext uri="{FF2B5EF4-FFF2-40B4-BE49-F238E27FC236}">
                    <a16:creationId xmlns:a16="http://schemas.microsoft.com/office/drawing/2014/main" id="{4D59B932-CB59-4CB0-B4E8-E05E75EEB994}"/>
                  </a:ext>
                </a:extLst>
              </p:cNvPr>
              <p:cNvGrpSpPr/>
              <p:nvPr/>
            </p:nvGrpSpPr>
            <p:grpSpPr>
              <a:xfrm>
                <a:off x="5768735" y="3947068"/>
                <a:ext cx="45720" cy="234492"/>
                <a:chOff x="5768735" y="3947068"/>
                <a:chExt cx="45720" cy="234492"/>
              </a:xfrm>
            </p:grpSpPr>
            <p:sp>
              <p:nvSpPr>
                <p:cNvPr id="672" name="Oval 671">
                  <a:extLst>
                    <a:ext uri="{FF2B5EF4-FFF2-40B4-BE49-F238E27FC236}">
                      <a16:creationId xmlns:a16="http://schemas.microsoft.com/office/drawing/2014/main" id="{D55254A6-9476-4A09-AAD8-854B0CF1B210}"/>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91BE8BD4-7C6E-46DF-948C-7046059ED51D}"/>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9" name="Group 648">
                <a:extLst>
                  <a:ext uri="{FF2B5EF4-FFF2-40B4-BE49-F238E27FC236}">
                    <a16:creationId xmlns:a16="http://schemas.microsoft.com/office/drawing/2014/main" id="{9585CC01-D3D7-4CB7-8F3F-DB997E873D63}"/>
                  </a:ext>
                </a:extLst>
              </p:cNvPr>
              <p:cNvGrpSpPr/>
              <p:nvPr/>
            </p:nvGrpSpPr>
            <p:grpSpPr>
              <a:xfrm>
                <a:off x="5925286" y="3944557"/>
                <a:ext cx="45720" cy="417152"/>
                <a:chOff x="5768735" y="3947068"/>
                <a:chExt cx="45720" cy="417152"/>
              </a:xfrm>
            </p:grpSpPr>
            <p:sp>
              <p:nvSpPr>
                <p:cNvPr id="669" name="Oval 668">
                  <a:extLst>
                    <a:ext uri="{FF2B5EF4-FFF2-40B4-BE49-F238E27FC236}">
                      <a16:creationId xmlns:a16="http://schemas.microsoft.com/office/drawing/2014/main" id="{E2CECFEA-D4A5-4657-9B0F-ADBF9C117BDE}"/>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696ADC7E-D95D-40BA-ACF9-C1B99BCC1F7B}"/>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4F321544-C553-4FFD-BCE6-7F00135F7191}"/>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0" name="Group 649">
                <a:extLst>
                  <a:ext uri="{FF2B5EF4-FFF2-40B4-BE49-F238E27FC236}">
                    <a16:creationId xmlns:a16="http://schemas.microsoft.com/office/drawing/2014/main" id="{DEE29A38-59F6-4D8B-AE36-29813BDCD625}"/>
                  </a:ext>
                </a:extLst>
              </p:cNvPr>
              <p:cNvGrpSpPr/>
              <p:nvPr/>
            </p:nvGrpSpPr>
            <p:grpSpPr>
              <a:xfrm>
                <a:off x="6080172" y="3946228"/>
                <a:ext cx="45720" cy="417152"/>
                <a:chOff x="5768735" y="3947068"/>
                <a:chExt cx="45720" cy="417152"/>
              </a:xfrm>
            </p:grpSpPr>
            <p:sp>
              <p:nvSpPr>
                <p:cNvPr id="666" name="Oval 665">
                  <a:extLst>
                    <a:ext uri="{FF2B5EF4-FFF2-40B4-BE49-F238E27FC236}">
                      <a16:creationId xmlns:a16="http://schemas.microsoft.com/office/drawing/2014/main" id="{8CCEBDAD-14D6-4F0A-8546-244D3AB316FC}"/>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1058D807-C9F2-4352-B116-27DAA14804FE}"/>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908B03BA-1FCA-4F3D-8338-737E1E815833}"/>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1" name="Group 650">
                <a:extLst>
                  <a:ext uri="{FF2B5EF4-FFF2-40B4-BE49-F238E27FC236}">
                    <a16:creationId xmlns:a16="http://schemas.microsoft.com/office/drawing/2014/main" id="{E27DAFCF-A61F-4A67-AD60-7AB61A9B1777}"/>
                  </a:ext>
                </a:extLst>
              </p:cNvPr>
              <p:cNvGrpSpPr/>
              <p:nvPr/>
            </p:nvGrpSpPr>
            <p:grpSpPr>
              <a:xfrm>
                <a:off x="6238388" y="3944557"/>
                <a:ext cx="45720" cy="417152"/>
                <a:chOff x="5768735" y="3947068"/>
                <a:chExt cx="45720" cy="417152"/>
              </a:xfrm>
            </p:grpSpPr>
            <p:sp>
              <p:nvSpPr>
                <p:cNvPr id="663" name="Oval 662">
                  <a:extLst>
                    <a:ext uri="{FF2B5EF4-FFF2-40B4-BE49-F238E27FC236}">
                      <a16:creationId xmlns:a16="http://schemas.microsoft.com/office/drawing/2014/main" id="{4BA97E61-1A7D-42D7-814A-3A109B67336E}"/>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6B610D08-2FDB-49B8-883E-BCC19995E73D}"/>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A10B2D61-D735-4AC4-8A91-24C289CBF6CE}"/>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2" name="Group 651">
                <a:extLst>
                  <a:ext uri="{FF2B5EF4-FFF2-40B4-BE49-F238E27FC236}">
                    <a16:creationId xmlns:a16="http://schemas.microsoft.com/office/drawing/2014/main" id="{EF427AAE-712B-4FEE-8CDC-B4A644E15504}"/>
                  </a:ext>
                </a:extLst>
              </p:cNvPr>
              <p:cNvGrpSpPr/>
              <p:nvPr/>
            </p:nvGrpSpPr>
            <p:grpSpPr>
              <a:xfrm>
                <a:off x="6410156" y="3944557"/>
                <a:ext cx="45720" cy="417152"/>
                <a:chOff x="5768735" y="3947068"/>
                <a:chExt cx="45720" cy="417152"/>
              </a:xfrm>
            </p:grpSpPr>
            <p:sp>
              <p:nvSpPr>
                <p:cNvPr id="660" name="Oval 659">
                  <a:extLst>
                    <a:ext uri="{FF2B5EF4-FFF2-40B4-BE49-F238E27FC236}">
                      <a16:creationId xmlns:a16="http://schemas.microsoft.com/office/drawing/2014/main" id="{73F84604-E453-4999-982E-6C589FF33678}"/>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85B38DC9-8029-4913-B4C2-8A0348A2843E}"/>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48932023-BCAE-4257-87FE-B9F3FF88749C}"/>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3" name="Group 652">
                <a:extLst>
                  <a:ext uri="{FF2B5EF4-FFF2-40B4-BE49-F238E27FC236}">
                    <a16:creationId xmlns:a16="http://schemas.microsoft.com/office/drawing/2014/main" id="{5B509313-FBB3-4882-A81F-3DEADBB00CEF}"/>
                  </a:ext>
                </a:extLst>
              </p:cNvPr>
              <p:cNvGrpSpPr/>
              <p:nvPr/>
            </p:nvGrpSpPr>
            <p:grpSpPr>
              <a:xfrm>
                <a:off x="6566970" y="3944557"/>
                <a:ext cx="45720" cy="417152"/>
                <a:chOff x="5768735" y="3947068"/>
                <a:chExt cx="45720" cy="417152"/>
              </a:xfrm>
            </p:grpSpPr>
            <p:sp>
              <p:nvSpPr>
                <p:cNvPr id="657" name="Oval 656">
                  <a:extLst>
                    <a:ext uri="{FF2B5EF4-FFF2-40B4-BE49-F238E27FC236}">
                      <a16:creationId xmlns:a16="http://schemas.microsoft.com/office/drawing/2014/main" id="{25CC80AA-E94F-4011-AD0E-3F4698F90A14}"/>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FEC188D2-7034-442D-9302-4F18FAB889B5}"/>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9" name="Oval 658">
                  <a:extLst>
                    <a:ext uri="{FF2B5EF4-FFF2-40B4-BE49-F238E27FC236}">
                      <a16:creationId xmlns:a16="http://schemas.microsoft.com/office/drawing/2014/main" id="{39A8C3D5-D76C-49E2-9041-9F5E25D6AF29}"/>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4" name="Group 653">
                <a:extLst>
                  <a:ext uri="{FF2B5EF4-FFF2-40B4-BE49-F238E27FC236}">
                    <a16:creationId xmlns:a16="http://schemas.microsoft.com/office/drawing/2014/main" id="{9319CAC1-791A-475B-B4B3-62C81D6B688F}"/>
                  </a:ext>
                </a:extLst>
              </p:cNvPr>
              <p:cNvGrpSpPr/>
              <p:nvPr/>
            </p:nvGrpSpPr>
            <p:grpSpPr>
              <a:xfrm>
                <a:off x="5610518" y="3944557"/>
                <a:ext cx="45720" cy="234492"/>
                <a:chOff x="5768735" y="3947068"/>
                <a:chExt cx="45720" cy="234492"/>
              </a:xfrm>
            </p:grpSpPr>
            <p:sp>
              <p:nvSpPr>
                <p:cNvPr id="655" name="Oval 654">
                  <a:extLst>
                    <a:ext uri="{FF2B5EF4-FFF2-40B4-BE49-F238E27FC236}">
                      <a16:creationId xmlns:a16="http://schemas.microsoft.com/office/drawing/2014/main" id="{D2934601-DC25-45EF-A33D-AE9887D0669B}"/>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9625F03C-D333-40A0-840D-17F61CD5597E}"/>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645" name="Oval 644">
              <a:extLst>
                <a:ext uri="{FF2B5EF4-FFF2-40B4-BE49-F238E27FC236}">
                  <a16:creationId xmlns:a16="http://schemas.microsoft.com/office/drawing/2014/main" id="{00908866-BB07-4FC1-9DCE-5A290472C55A}"/>
                </a:ext>
              </a:extLst>
            </p:cNvPr>
            <p:cNvSpPr/>
            <p:nvPr/>
          </p:nvSpPr>
          <p:spPr>
            <a:xfrm>
              <a:off x="5825905" y="4315989"/>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2D1F2042-530E-4BAD-BA36-4C98D02EEAD1}"/>
                </a:ext>
              </a:extLst>
            </p:cNvPr>
            <p:cNvSpPr/>
            <p:nvPr/>
          </p:nvSpPr>
          <p:spPr>
            <a:xfrm>
              <a:off x="5667689" y="4323745"/>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74" name="Group 673">
            <a:extLst>
              <a:ext uri="{FF2B5EF4-FFF2-40B4-BE49-F238E27FC236}">
                <a16:creationId xmlns:a16="http://schemas.microsoft.com/office/drawing/2014/main" id="{39605C9D-D4C2-4FAE-8B29-F8C7281A41EB}"/>
              </a:ext>
            </a:extLst>
          </p:cNvPr>
          <p:cNvGrpSpPr/>
          <p:nvPr/>
        </p:nvGrpSpPr>
        <p:grpSpPr>
          <a:xfrm>
            <a:off x="8215405" y="5759120"/>
            <a:ext cx="1298604" cy="609598"/>
            <a:chOff x="5522476" y="3848334"/>
            <a:chExt cx="1298604" cy="609598"/>
          </a:xfrm>
        </p:grpSpPr>
        <p:grpSp>
          <p:nvGrpSpPr>
            <p:cNvPr id="675" name="Group 674">
              <a:extLst>
                <a:ext uri="{FF2B5EF4-FFF2-40B4-BE49-F238E27FC236}">
                  <a16:creationId xmlns:a16="http://schemas.microsoft.com/office/drawing/2014/main" id="{D01F2F26-9416-44F5-9EED-356B3BAF4D55}"/>
                </a:ext>
              </a:extLst>
            </p:cNvPr>
            <p:cNvGrpSpPr/>
            <p:nvPr/>
          </p:nvGrpSpPr>
          <p:grpSpPr>
            <a:xfrm>
              <a:off x="5522476" y="3848334"/>
              <a:ext cx="1298604" cy="609598"/>
              <a:chOff x="5463717" y="3848334"/>
              <a:chExt cx="1298604" cy="609598"/>
            </a:xfrm>
          </p:grpSpPr>
          <p:sp>
            <p:nvSpPr>
              <p:cNvPr id="678" name="Rectangle 677">
                <a:extLst>
                  <a:ext uri="{FF2B5EF4-FFF2-40B4-BE49-F238E27FC236}">
                    <a16:creationId xmlns:a16="http://schemas.microsoft.com/office/drawing/2014/main" id="{E4516E27-B337-4D58-8AA1-D32B020CAFB0}"/>
                  </a:ext>
                </a:extLst>
              </p:cNvPr>
              <p:cNvSpPr/>
              <p:nvPr/>
            </p:nvSpPr>
            <p:spPr>
              <a:xfrm>
                <a:off x="5463717" y="3848334"/>
                <a:ext cx="1298604" cy="609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9" name="Group 678">
                <a:extLst>
                  <a:ext uri="{FF2B5EF4-FFF2-40B4-BE49-F238E27FC236}">
                    <a16:creationId xmlns:a16="http://schemas.microsoft.com/office/drawing/2014/main" id="{5B5CE89C-CCCB-4AD7-BE5F-A0D67039031A}"/>
                  </a:ext>
                </a:extLst>
              </p:cNvPr>
              <p:cNvGrpSpPr/>
              <p:nvPr/>
            </p:nvGrpSpPr>
            <p:grpSpPr>
              <a:xfrm>
                <a:off x="5768735" y="3947068"/>
                <a:ext cx="45720" cy="234492"/>
                <a:chOff x="5768735" y="3947068"/>
                <a:chExt cx="45720" cy="234492"/>
              </a:xfrm>
            </p:grpSpPr>
            <p:sp>
              <p:nvSpPr>
                <p:cNvPr id="703" name="Oval 702">
                  <a:extLst>
                    <a:ext uri="{FF2B5EF4-FFF2-40B4-BE49-F238E27FC236}">
                      <a16:creationId xmlns:a16="http://schemas.microsoft.com/office/drawing/2014/main" id="{193E1E3D-2C31-4536-BA89-884276D92A92}"/>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A8962275-E2E1-4390-8724-889436F237CC}"/>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0" name="Group 679">
                <a:extLst>
                  <a:ext uri="{FF2B5EF4-FFF2-40B4-BE49-F238E27FC236}">
                    <a16:creationId xmlns:a16="http://schemas.microsoft.com/office/drawing/2014/main" id="{F7E9723A-C4BC-4F5A-A120-47AD582BEB4F}"/>
                  </a:ext>
                </a:extLst>
              </p:cNvPr>
              <p:cNvGrpSpPr/>
              <p:nvPr/>
            </p:nvGrpSpPr>
            <p:grpSpPr>
              <a:xfrm>
                <a:off x="5925286" y="3944557"/>
                <a:ext cx="45720" cy="417152"/>
                <a:chOff x="5768735" y="3947068"/>
                <a:chExt cx="45720" cy="417152"/>
              </a:xfrm>
            </p:grpSpPr>
            <p:sp>
              <p:nvSpPr>
                <p:cNvPr id="700" name="Oval 699">
                  <a:extLst>
                    <a:ext uri="{FF2B5EF4-FFF2-40B4-BE49-F238E27FC236}">
                      <a16:creationId xmlns:a16="http://schemas.microsoft.com/office/drawing/2014/main" id="{E548D902-030B-454B-B97B-B44473BA5C58}"/>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E06D5E1F-92A1-4E56-AC62-95CAFDD29D1D}"/>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7FD6E471-30DE-4550-99D4-7C0F1A710405}"/>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1" name="Group 680">
                <a:extLst>
                  <a:ext uri="{FF2B5EF4-FFF2-40B4-BE49-F238E27FC236}">
                    <a16:creationId xmlns:a16="http://schemas.microsoft.com/office/drawing/2014/main" id="{DE901417-B84E-4782-8875-16C22D6D2399}"/>
                  </a:ext>
                </a:extLst>
              </p:cNvPr>
              <p:cNvGrpSpPr/>
              <p:nvPr/>
            </p:nvGrpSpPr>
            <p:grpSpPr>
              <a:xfrm>
                <a:off x="6080172" y="3946228"/>
                <a:ext cx="45720" cy="417152"/>
                <a:chOff x="5768735" y="3947068"/>
                <a:chExt cx="45720" cy="417152"/>
              </a:xfrm>
            </p:grpSpPr>
            <p:sp>
              <p:nvSpPr>
                <p:cNvPr id="697" name="Oval 696">
                  <a:extLst>
                    <a:ext uri="{FF2B5EF4-FFF2-40B4-BE49-F238E27FC236}">
                      <a16:creationId xmlns:a16="http://schemas.microsoft.com/office/drawing/2014/main" id="{020413F5-1E9F-4BEE-847C-E482A568AEAD}"/>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2D4FA15C-B27F-49E0-A160-D238BF8E0B7C}"/>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3BAB67FB-CBED-4CF5-BB7C-73C6EBF9D7BC}"/>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2" name="Group 681">
                <a:extLst>
                  <a:ext uri="{FF2B5EF4-FFF2-40B4-BE49-F238E27FC236}">
                    <a16:creationId xmlns:a16="http://schemas.microsoft.com/office/drawing/2014/main" id="{3343FC16-1FEB-4ED2-8EB5-626A61B28335}"/>
                  </a:ext>
                </a:extLst>
              </p:cNvPr>
              <p:cNvGrpSpPr/>
              <p:nvPr/>
            </p:nvGrpSpPr>
            <p:grpSpPr>
              <a:xfrm>
                <a:off x="6238388" y="3944557"/>
                <a:ext cx="45720" cy="417152"/>
                <a:chOff x="5768735" y="3947068"/>
                <a:chExt cx="45720" cy="417152"/>
              </a:xfrm>
            </p:grpSpPr>
            <p:sp>
              <p:nvSpPr>
                <p:cNvPr id="694" name="Oval 693">
                  <a:extLst>
                    <a:ext uri="{FF2B5EF4-FFF2-40B4-BE49-F238E27FC236}">
                      <a16:creationId xmlns:a16="http://schemas.microsoft.com/office/drawing/2014/main" id="{1E5CC145-0BE1-4A9A-8255-954D99206554}"/>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52D2FEF0-47B5-4F1B-ADD6-B6B155F81732}"/>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8E3AE0C8-2F4C-458A-964B-8C53432872D4}"/>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3" name="Group 682">
                <a:extLst>
                  <a:ext uri="{FF2B5EF4-FFF2-40B4-BE49-F238E27FC236}">
                    <a16:creationId xmlns:a16="http://schemas.microsoft.com/office/drawing/2014/main" id="{692D824D-63D7-49AB-95BA-00BF501CCA78}"/>
                  </a:ext>
                </a:extLst>
              </p:cNvPr>
              <p:cNvGrpSpPr/>
              <p:nvPr/>
            </p:nvGrpSpPr>
            <p:grpSpPr>
              <a:xfrm>
                <a:off x="6410156" y="3944557"/>
                <a:ext cx="45720" cy="417152"/>
                <a:chOff x="5768735" y="3947068"/>
                <a:chExt cx="45720" cy="417152"/>
              </a:xfrm>
            </p:grpSpPr>
            <p:sp>
              <p:nvSpPr>
                <p:cNvPr id="691" name="Oval 690">
                  <a:extLst>
                    <a:ext uri="{FF2B5EF4-FFF2-40B4-BE49-F238E27FC236}">
                      <a16:creationId xmlns:a16="http://schemas.microsoft.com/office/drawing/2014/main" id="{CE5F1E2A-77DE-4213-9195-7C2D382404F6}"/>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916FB3F4-1943-4306-AE78-F9A883A59FDE}"/>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40F6B88A-95EE-4EFA-9B4D-AE72476AC3A7}"/>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4" name="Group 683">
                <a:extLst>
                  <a:ext uri="{FF2B5EF4-FFF2-40B4-BE49-F238E27FC236}">
                    <a16:creationId xmlns:a16="http://schemas.microsoft.com/office/drawing/2014/main" id="{49B140C2-72C2-4886-A866-3B1AF46BF0C8}"/>
                  </a:ext>
                </a:extLst>
              </p:cNvPr>
              <p:cNvGrpSpPr/>
              <p:nvPr/>
            </p:nvGrpSpPr>
            <p:grpSpPr>
              <a:xfrm>
                <a:off x="6566970" y="3944557"/>
                <a:ext cx="45720" cy="417152"/>
                <a:chOff x="5768735" y="3947068"/>
                <a:chExt cx="45720" cy="417152"/>
              </a:xfrm>
            </p:grpSpPr>
            <p:sp>
              <p:nvSpPr>
                <p:cNvPr id="688" name="Oval 687">
                  <a:extLst>
                    <a:ext uri="{FF2B5EF4-FFF2-40B4-BE49-F238E27FC236}">
                      <a16:creationId xmlns:a16="http://schemas.microsoft.com/office/drawing/2014/main" id="{2074D4FD-4F87-4774-BDEE-BD0AE19790BE}"/>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D063741D-5629-4D46-8D20-42D9C10A8EF6}"/>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4F95A074-15E5-4A95-94E3-BCAA8D3033A4}"/>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5" name="Group 684">
                <a:extLst>
                  <a:ext uri="{FF2B5EF4-FFF2-40B4-BE49-F238E27FC236}">
                    <a16:creationId xmlns:a16="http://schemas.microsoft.com/office/drawing/2014/main" id="{136499E3-0720-41C0-8799-A3BFCF18A48F}"/>
                  </a:ext>
                </a:extLst>
              </p:cNvPr>
              <p:cNvGrpSpPr/>
              <p:nvPr/>
            </p:nvGrpSpPr>
            <p:grpSpPr>
              <a:xfrm>
                <a:off x="5610518" y="3944557"/>
                <a:ext cx="45720" cy="234492"/>
                <a:chOff x="5768735" y="3947068"/>
                <a:chExt cx="45720" cy="234492"/>
              </a:xfrm>
            </p:grpSpPr>
            <p:sp>
              <p:nvSpPr>
                <p:cNvPr id="686" name="Oval 685">
                  <a:extLst>
                    <a:ext uri="{FF2B5EF4-FFF2-40B4-BE49-F238E27FC236}">
                      <a16:creationId xmlns:a16="http://schemas.microsoft.com/office/drawing/2014/main" id="{6230C2E4-47CA-4ECC-9094-EAB989F9CB73}"/>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0A8ED577-7085-43CD-BB39-39968D97013D}"/>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676" name="Oval 675">
              <a:extLst>
                <a:ext uri="{FF2B5EF4-FFF2-40B4-BE49-F238E27FC236}">
                  <a16:creationId xmlns:a16="http://schemas.microsoft.com/office/drawing/2014/main" id="{7DB44E3B-C3BE-43C6-8D2C-3FA069178C79}"/>
                </a:ext>
              </a:extLst>
            </p:cNvPr>
            <p:cNvSpPr/>
            <p:nvPr/>
          </p:nvSpPr>
          <p:spPr>
            <a:xfrm>
              <a:off x="5825905" y="4315989"/>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B6FB0BD8-F587-4743-9CD6-A9FBAFCA0D7C}"/>
                </a:ext>
              </a:extLst>
            </p:cNvPr>
            <p:cNvSpPr/>
            <p:nvPr/>
          </p:nvSpPr>
          <p:spPr>
            <a:xfrm>
              <a:off x="5667689" y="4323745"/>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5" name="Group 704">
            <a:extLst>
              <a:ext uri="{FF2B5EF4-FFF2-40B4-BE49-F238E27FC236}">
                <a16:creationId xmlns:a16="http://schemas.microsoft.com/office/drawing/2014/main" id="{AEF03E55-5C83-4937-B02F-061BFB48A5DF}"/>
              </a:ext>
            </a:extLst>
          </p:cNvPr>
          <p:cNvGrpSpPr/>
          <p:nvPr/>
        </p:nvGrpSpPr>
        <p:grpSpPr>
          <a:xfrm>
            <a:off x="8218634" y="4774780"/>
            <a:ext cx="1298604" cy="609598"/>
            <a:chOff x="5522476" y="3848334"/>
            <a:chExt cx="1298604" cy="609598"/>
          </a:xfrm>
        </p:grpSpPr>
        <p:grpSp>
          <p:nvGrpSpPr>
            <p:cNvPr id="706" name="Group 705">
              <a:extLst>
                <a:ext uri="{FF2B5EF4-FFF2-40B4-BE49-F238E27FC236}">
                  <a16:creationId xmlns:a16="http://schemas.microsoft.com/office/drawing/2014/main" id="{3B3A7974-ED33-4CD7-AE1B-EC7D6C3391A9}"/>
                </a:ext>
              </a:extLst>
            </p:cNvPr>
            <p:cNvGrpSpPr/>
            <p:nvPr/>
          </p:nvGrpSpPr>
          <p:grpSpPr>
            <a:xfrm>
              <a:off x="5522476" y="3848334"/>
              <a:ext cx="1298604" cy="609598"/>
              <a:chOff x="5463717" y="3848334"/>
              <a:chExt cx="1298604" cy="609598"/>
            </a:xfrm>
          </p:grpSpPr>
          <p:sp>
            <p:nvSpPr>
              <p:cNvPr id="709" name="Rectangle 708">
                <a:extLst>
                  <a:ext uri="{FF2B5EF4-FFF2-40B4-BE49-F238E27FC236}">
                    <a16:creationId xmlns:a16="http://schemas.microsoft.com/office/drawing/2014/main" id="{6213A978-B000-4549-AF7C-CD189BE4E203}"/>
                  </a:ext>
                </a:extLst>
              </p:cNvPr>
              <p:cNvSpPr/>
              <p:nvPr/>
            </p:nvSpPr>
            <p:spPr>
              <a:xfrm>
                <a:off x="5463717" y="3848334"/>
                <a:ext cx="1298604" cy="609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0" name="Group 709">
                <a:extLst>
                  <a:ext uri="{FF2B5EF4-FFF2-40B4-BE49-F238E27FC236}">
                    <a16:creationId xmlns:a16="http://schemas.microsoft.com/office/drawing/2014/main" id="{96036E59-B489-42D8-82C1-58BE757D481B}"/>
                  </a:ext>
                </a:extLst>
              </p:cNvPr>
              <p:cNvGrpSpPr/>
              <p:nvPr/>
            </p:nvGrpSpPr>
            <p:grpSpPr>
              <a:xfrm>
                <a:off x="5768735" y="3947068"/>
                <a:ext cx="45720" cy="234492"/>
                <a:chOff x="5768735" y="3947068"/>
                <a:chExt cx="45720" cy="234492"/>
              </a:xfrm>
            </p:grpSpPr>
            <p:sp>
              <p:nvSpPr>
                <p:cNvPr id="734" name="Oval 733">
                  <a:extLst>
                    <a:ext uri="{FF2B5EF4-FFF2-40B4-BE49-F238E27FC236}">
                      <a16:creationId xmlns:a16="http://schemas.microsoft.com/office/drawing/2014/main" id="{5368FD51-3139-49C1-94B1-0D96CC3C1220}"/>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229FE307-AD2F-453E-B5C6-47F8FF577B0A}"/>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1" name="Group 710">
                <a:extLst>
                  <a:ext uri="{FF2B5EF4-FFF2-40B4-BE49-F238E27FC236}">
                    <a16:creationId xmlns:a16="http://schemas.microsoft.com/office/drawing/2014/main" id="{7DC3D866-6F11-4F30-A2E6-4DA65D1E301E}"/>
                  </a:ext>
                </a:extLst>
              </p:cNvPr>
              <p:cNvGrpSpPr/>
              <p:nvPr/>
            </p:nvGrpSpPr>
            <p:grpSpPr>
              <a:xfrm>
                <a:off x="5925286" y="3944557"/>
                <a:ext cx="45720" cy="417152"/>
                <a:chOff x="5768735" y="3947068"/>
                <a:chExt cx="45720" cy="417152"/>
              </a:xfrm>
            </p:grpSpPr>
            <p:sp>
              <p:nvSpPr>
                <p:cNvPr id="731" name="Oval 730">
                  <a:extLst>
                    <a:ext uri="{FF2B5EF4-FFF2-40B4-BE49-F238E27FC236}">
                      <a16:creationId xmlns:a16="http://schemas.microsoft.com/office/drawing/2014/main" id="{B07D218F-D4CD-4711-B6AE-BFBEE671FA31}"/>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2" name="Oval 731">
                  <a:extLst>
                    <a:ext uri="{FF2B5EF4-FFF2-40B4-BE49-F238E27FC236}">
                      <a16:creationId xmlns:a16="http://schemas.microsoft.com/office/drawing/2014/main" id="{684907EF-880A-4D2E-8FCB-A93C87BD54BD}"/>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984093D9-8662-4BCE-9D80-3F9B94678335}"/>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2" name="Group 711">
                <a:extLst>
                  <a:ext uri="{FF2B5EF4-FFF2-40B4-BE49-F238E27FC236}">
                    <a16:creationId xmlns:a16="http://schemas.microsoft.com/office/drawing/2014/main" id="{B3F45E36-02B8-42A9-B124-9942292D7E56}"/>
                  </a:ext>
                </a:extLst>
              </p:cNvPr>
              <p:cNvGrpSpPr/>
              <p:nvPr/>
            </p:nvGrpSpPr>
            <p:grpSpPr>
              <a:xfrm>
                <a:off x="6080172" y="3946228"/>
                <a:ext cx="45720" cy="417152"/>
                <a:chOff x="5768735" y="3947068"/>
                <a:chExt cx="45720" cy="417152"/>
              </a:xfrm>
            </p:grpSpPr>
            <p:sp>
              <p:nvSpPr>
                <p:cNvPr id="728" name="Oval 727">
                  <a:extLst>
                    <a:ext uri="{FF2B5EF4-FFF2-40B4-BE49-F238E27FC236}">
                      <a16:creationId xmlns:a16="http://schemas.microsoft.com/office/drawing/2014/main" id="{7A8711BF-A87E-4198-A530-026AB23E1585}"/>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43B9C0F8-095C-4FB3-955D-9298DCED6463}"/>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9D5FB126-F353-4FD5-BC9C-7F10AE459B4C}"/>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3" name="Group 712">
                <a:extLst>
                  <a:ext uri="{FF2B5EF4-FFF2-40B4-BE49-F238E27FC236}">
                    <a16:creationId xmlns:a16="http://schemas.microsoft.com/office/drawing/2014/main" id="{87D208AF-3D1B-46D7-862B-C673DA519EFF}"/>
                  </a:ext>
                </a:extLst>
              </p:cNvPr>
              <p:cNvGrpSpPr/>
              <p:nvPr/>
            </p:nvGrpSpPr>
            <p:grpSpPr>
              <a:xfrm>
                <a:off x="6238388" y="3944557"/>
                <a:ext cx="45720" cy="417152"/>
                <a:chOff x="5768735" y="3947068"/>
                <a:chExt cx="45720" cy="417152"/>
              </a:xfrm>
            </p:grpSpPr>
            <p:sp>
              <p:nvSpPr>
                <p:cNvPr id="725" name="Oval 724">
                  <a:extLst>
                    <a:ext uri="{FF2B5EF4-FFF2-40B4-BE49-F238E27FC236}">
                      <a16:creationId xmlns:a16="http://schemas.microsoft.com/office/drawing/2014/main" id="{E59A160D-1DA0-4824-821A-03C89DEB36A7}"/>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415661C2-AC56-4989-B935-049B0B43DDB7}"/>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8F3F99A8-6943-48B2-8172-542D8B6D2472}"/>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4" name="Group 713">
                <a:extLst>
                  <a:ext uri="{FF2B5EF4-FFF2-40B4-BE49-F238E27FC236}">
                    <a16:creationId xmlns:a16="http://schemas.microsoft.com/office/drawing/2014/main" id="{0C58B081-7B7B-4E43-9E5C-F52EABE7A831}"/>
                  </a:ext>
                </a:extLst>
              </p:cNvPr>
              <p:cNvGrpSpPr/>
              <p:nvPr/>
            </p:nvGrpSpPr>
            <p:grpSpPr>
              <a:xfrm>
                <a:off x="6410156" y="3944557"/>
                <a:ext cx="45720" cy="417152"/>
                <a:chOff x="5768735" y="3947068"/>
                <a:chExt cx="45720" cy="417152"/>
              </a:xfrm>
            </p:grpSpPr>
            <p:sp>
              <p:nvSpPr>
                <p:cNvPr id="722" name="Oval 721">
                  <a:extLst>
                    <a:ext uri="{FF2B5EF4-FFF2-40B4-BE49-F238E27FC236}">
                      <a16:creationId xmlns:a16="http://schemas.microsoft.com/office/drawing/2014/main" id="{EFB4226B-F5BF-4C10-BA7F-B85D31F6B6DC}"/>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F31D71DB-0800-4FC8-966F-C7CFD57BF486}"/>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7FD52768-16A2-48E8-B8AC-F0CB4758CC2E}"/>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5" name="Group 714">
                <a:extLst>
                  <a:ext uri="{FF2B5EF4-FFF2-40B4-BE49-F238E27FC236}">
                    <a16:creationId xmlns:a16="http://schemas.microsoft.com/office/drawing/2014/main" id="{9E2A919F-3891-4876-BA9A-023052D48EDD}"/>
                  </a:ext>
                </a:extLst>
              </p:cNvPr>
              <p:cNvGrpSpPr/>
              <p:nvPr/>
            </p:nvGrpSpPr>
            <p:grpSpPr>
              <a:xfrm>
                <a:off x="6566970" y="3944557"/>
                <a:ext cx="45720" cy="417152"/>
                <a:chOff x="5768735" y="3947068"/>
                <a:chExt cx="45720" cy="417152"/>
              </a:xfrm>
            </p:grpSpPr>
            <p:sp>
              <p:nvSpPr>
                <p:cNvPr id="719" name="Oval 718">
                  <a:extLst>
                    <a:ext uri="{FF2B5EF4-FFF2-40B4-BE49-F238E27FC236}">
                      <a16:creationId xmlns:a16="http://schemas.microsoft.com/office/drawing/2014/main" id="{EE20AC61-B035-4037-9722-F65F877F93F5}"/>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B7798036-3B3C-439D-929A-5C8D1E39B3FA}"/>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1A459433-988A-4EA7-9268-0C99C889D2E4}"/>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6" name="Group 715">
                <a:extLst>
                  <a:ext uri="{FF2B5EF4-FFF2-40B4-BE49-F238E27FC236}">
                    <a16:creationId xmlns:a16="http://schemas.microsoft.com/office/drawing/2014/main" id="{26996D2D-C0D4-4364-9C1E-6F9D7BCDF5EB}"/>
                  </a:ext>
                </a:extLst>
              </p:cNvPr>
              <p:cNvGrpSpPr/>
              <p:nvPr/>
            </p:nvGrpSpPr>
            <p:grpSpPr>
              <a:xfrm>
                <a:off x="5610518" y="3944557"/>
                <a:ext cx="45720" cy="234492"/>
                <a:chOff x="5768735" y="3947068"/>
                <a:chExt cx="45720" cy="234492"/>
              </a:xfrm>
            </p:grpSpPr>
            <p:sp>
              <p:nvSpPr>
                <p:cNvPr id="717" name="Oval 716">
                  <a:extLst>
                    <a:ext uri="{FF2B5EF4-FFF2-40B4-BE49-F238E27FC236}">
                      <a16:creationId xmlns:a16="http://schemas.microsoft.com/office/drawing/2014/main" id="{2EFB2BC8-434F-4752-BD82-6B4F39A76C19}"/>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0ADAFC6B-21FA-4A04-AAFC-02EEA263EE5C}"/>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07" name="Oval 706">
              <a:extLst>
                <a:ext uri="{FF2B5EF4-FFF2-40B4-BE49-F238E27FC236}">
                  <a16:creationId xmlns:a16="http://schemas.microsoft.com/office/drawing/2014/main" id="{B8CBB42C-BFC4-4EC3-9A3A-A9CE6B542424}"/>
                </a:ext>
              </a:extLst>
            </p:cNvPr>
            <p:cNvSpPr/>
            <p:nvPr/>
          </p:nvSpPr>
          <p:spPr>
            <a:xfrm>
              <a:off x="5825905" y="4315989"/>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62676D2C-F155-4A6F-802C-D404B59F3095}"/>
                </a:ext>
              </a:extLst>
            </p:cNvPr>
            <p:cNvSpPr/>
            <p:nvPr/>
          </p:nvSpPr>
          <p:spPr>
            <a:xfrm>
              <a:off x="5667689" y="4323745"/>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6" name="Group 735">
            <a:extLst>
              <a:ext uri="{FF2B5EF4-FFF2-40B4-BE49-F238E27FC236}">
                <a16:creationId xmlns:a16="http://schemas.microsoft.com/office/drawing/2014/main" id="{CED487D6-5E23-4ADE-B6EF-8DFF0B5062A1}"/>
              </a:ext>
            </a:extLst>
          </p:cNvPr>
          <p:cNvGrpSpPr/>
          <p:nvPr/>
        </p:nvGrpSpPr>
        <p:grpSpPr>
          <a:xfrm>
            <a:off x="9592411" y="4776776"/>
            <a:ext cx="1298604" cy="609598"/>
            <a:chOff x="5522476" y="3848334"/>
            <a:chExt cx="1298604" cy="609598"/>
          </a:xfrm>
        </p:grpSpPr>
        <p:grpSp>
          <p:nvGrpSpPr>
            <p:cNvPr id="737" name="Group 736">
              <a:extLst>
                <a:ext uri="{FF2B5EF4-FFF2-40B4-BE49-F238E27FC236}">
                  <a16:creationId xmlns:a16="http://schemas.microsoft.com/office/drawing/2014/main" id="{213AA46F-8715-46A6-8746-2AA940AA2B51}"/>
                </a:ext>
              </a:extLst>
            </p:cNvPr>
            <p:cNvGrpSpPr/>
            <p:nvPr/>
          </p:nvGrpSpPr>
          <p:grpSpPr>
            <a:xfrm>
              <a:off x="5522476" y="3848334"/>
              <a:ext cx="1298604" cy="609598"/>
              <a:chOff x="5463717" y="3848334"/>
              <a:chExt cx="1298604" cy="609598"/>
            </a:xfrm>
          </p:grpSpPr>
          <p:sp>
            <p:nvSpPr>
              <p:cNvPr id="740" name="Rectangle 739">
                <a:extLst>
                  <a:ext uri="{FF2B5EF4-FFF2-40B4-BE49-F238E27FC236}">
                    <a16:creationId xmlns:a16="http://schemas.microsoft.com/office/drawing/2014/main" id="{D3E5CE0C-9F78-4DB6-95EA-6AD3F69F50E0}"/>
                  </a:ext>
                </a:extLst>
              </p:cNvPr>
              <p:cNvSpPr/>
              <p:nvPr/>
            </p:nvSpPr>
            <p:spPr>
              <a:xfrm>
                <a:off x="5463717" y="3848334"/>
                <a:ext cx="1298604" cy="609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41" name="Group 740">
                <a:extLst>
                  <a:ext uri="{FF2B5EF4-FFF2-40B4-BE49-F238E27FC236}">
                    <a16:creationId xmlns:a16="http://schemas.microsoft.com/office/drawing/2014/main" id="{217AA42D-4598-44A7-B1BC-ECDC9103864E}"/>
                  </a:ext>
                </a:extLst>
              </p:cNvPr>
              <p:cNvGrpSpPr/>
              <p:nvPr/>
            </p:nvGrpSpPr>
            <p:grpSpPr>
              <a:xfrm>
                <a:off x="5768735" y="3947068"/>
                <a:ext cx="45720" cy="234492"/>
                <a:chOff x="5768735" y="3947068"/>
                <a:chExt cx="45720" cy="234492"/>
              </a:xfrm>
            </p:grpSpPr>
            <p:sp>
              <p:nvSpPr>
                <p:cNvPr id="765" name="Oval 764">
                  <a:extLst>
                    <a:ext uri="{FF2B5EF4-FFF2-40B4-BE49-F238E27FC236}">
                      <a16:creationId xmlns:a16="http://schemas.microsoft.com/office/drawing/2014/main" id="{747863ED-0746-4EB0-8D27-E90AA1A8A061}"/>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69429DE3-DDA9-4BF9-A580-32A497585953}"/>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2" name="Group 741">
                <a:extLst>
                  <a:ext uri="{FF2B5EF4-FFF2-40B4-BE49-F238E27FC236}">
                    <a16:creationId xmlns:a16="http://schemas.microsoft.com/office/drawing/2014/main" id="{72F0A07B-6963-4EED-965B-723613C80171}"/>
                  </a:ext>
                </a:extLst>
              </p:cNvPr>
              <p:cNvGrpSpPr/>
              <p:nvPr/>
            </p:nvGrpSpPr>
            <p:grpSpPr>
              <a:xfrm>
                <a:off x="5925286" y="3944557"/>
                <a:ext cx="45720" cy="417152"/>
                <a:chOff x="5768735" y="3947068"/>
                <a:chExt cx="45720" cy="417152"/>
              </a:xfrm>
            </p:grpSpPr>
            <p:sp>
              <p:nvSpPr>
                <p:cNvPr id="762" name="Oval 761">
                  <a:extLst>
                    <a:ext uri="{FF2B5EF4-FFF2-40B4-BE49-F238E27FC236}">
                      <a16:creationId xmlns:a16="http://schemas.microsoft.com/office/drawing/2014/main" id="{13A94B6F-EA11-4E79-8A79-F4E3C18C1A94}"/>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50488ABC-823E-4A40-B0EB-82F4DC7729E6}"/>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2F4A5CCE-EFD8-4EC6-A66C-0CA55A45F75E}"/>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3" name="Group 742">
                <a:extLst>
                  <a:ext uri="{FF2B5EF4-FFF2-40B4-BE49-F238E27FC236}">
                    <a16:creationId xmlns:a16="http://schemas.microsoft.com/office/drawing/2014/main" id="{8D810AA3-DF4B-4989-9B33-8174558F541B}"/>
                  </a:ext>
                </a:extLst>
              </p:cNvPr>
              <p:cNvGrpSpPr/>
              <p:nvPr/>
            </p:nvGrpSpPr>
            <p:grpSpPr>
              <a:xfrm>
                <a:off x="6080172" y="3946228"/>
                <a:ext cx="45720" cy="417152"/>
                <a:chOff x="5768735" y="3947068"/>
                <a:chExt cx="45720" cy="417152"/>
              </a:xfrm>
            </p:grpSpPr>
            <p:sp>
              <p:nvSpPr>
                <p:cNvPr id="759" name="Oval 758">
                  <a:extLst>
                    <a:ext uri="{FF2B5EF4-FFF2-40B4-BE49-F238E27FC236}">
                      <a16:creationId xmlns:a16="http://schemas.microsoft.com/office/drawing/2014/main" id="{747D32A6-B3C0-42F0-A7D0-D54EBAB87E03}"/>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9B2AB218-CBD4-4D50-9416-77D9A9042748}"/>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BA5994F9-7051-4A54-98B8-297A1B785AC8}"/>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4" name="Group 743">
                <a:extLst>
                  <a:ext uri="{FF2B5EF4-FFF2-40B4-BE49-F238E27FC236}">
                    <a16:creationId xmlns:a16="http://schemas.microsoft.com/office/drawing/2014/main" id="{7F62BCDD-D6CE-4FEE-85CD-1E39DB077C3B}"/>
                  </a:ext>
                </a:extLst>
              </p:cNvPr>
              <p:cNvGrpSpPr/>
              <p:nvPr/>
            </p:nvGrpSpPr>
            <p:grpSpPr>
              <a:xfrm>
                <a:off x="6238388" y="3944557"/>
                <a:ext cx="45720" cy="417152"/>
                <a:chOff x="5768735" y="3947068"/>
                <a:chExt cx="45720" cy="417152"/>
              </a:xfrm>
            </p:grpSpPr>
            <p:sp>
              <p:nvSpPr>
                <p:cNvPr id="756" name="Oval 755">
                  <a:extLst>
                    <a:ext uri="{FF2B5EF4-FFF2-40B4-BE49-F238E27FC236}">
                      <a16:creationId xmlns:a16="http://schemas.microsoft.com/office/drawing/2014/main" id="{4D9ACA6D-082B-4C1C-A0DC-5DECB8D878FE}"/>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86278909-EDE0-435D-9365-64E01B3B8F49}"/>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A9132203-04D5-4460-8A92-899BD700E019}"/>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5" name="Group 744">
                <a:extLst>
                  <a:ext uri="{FF2B5EF4-FFF2-40B4-BE49-F238E27FC236}">
                    <a16:creationId xmlns:a16="http://schemas.microsoft.com/office/drawing/2014/main" id="{84EBC12D-78B1-42A7-8A15-5ECBBC600F6D}"/>
                  </a:ext>
                </a:extLst>
              </p:cNvPr>
              <p:cNvGrpSpPr/>
              <p:nvPr/>
            </p:nvGrpSpPr>
            <p:grpSpPr>
              <a:xfrm>
                <a:off x="6410156" y="3944557"/>
                <a:ext cx="45720" cy="417152"/>
                <a:chOff x="5768735" y="3947068"/>
                <a:chExt cx="45720" cy="417152"/>
              </a:xfrm>
            </p:grpSpPr>
            <p:sp>
              <p:nvSpPr>
                <p:cNvPr id="753" name="Oval 752">
                  <a:extLst>
                    <a:ext uri="{FF2B5EF4-FFF2-40B4-BE49-F238E27FC236}">
                      <a16:creationId xmlns:a16="http://schemas.microsoft.com/office/drawing/2014/main" id="{5C6D413F-2922-47C4-8A41-ACC7E6AFC8FF}"/>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Oval 753">
                  <a:extLst>
                    <a:ext uri="{FF2B5EF4-FFF2-40B4-BE49-F238E27FC236}">
                      <a16:creationId xmlns:a16="http://schemas.microsoft.com/office/drawing/2014/main" id="{2ABE0C94-890B-48C8-83C3-1B23078F5694}"/>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B6BA15F3-B0C7-4AE0-B05C-545285110F1C}"/>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6" name="Group 745">
                <a:extLst>
                  <a:ext uri="{FF2B5EF4-FFF2-40B4-BE49-F238E27FC236}">
                    <a16:creationId xmlns:a16="http://schemas.microsoft.com/office/drawing/2014/main" id="{CEE40A14-D0BB-452B-9A00-2DFCA26993D1}"/>
                  </a:ext>
                </a:extLst>
              </p:cNvPr>
              <p:cNvGrpSpPr/>
              <p:nvPr/>
            </p:nvGrpSpPr>
            <p:grpSpPr>
              <a:xfrm>
                <a:off x="6566970" y="3944557"/>
                <a:ext cx="45720" cy="417152"/>
                <a:chOff x="5768735" y="3947068"/>
                <a:chExt cx="45720" cy="417152"/>
              </a:xfrm>
            </p:grpSpPr>
            <p:sp>
              <p:nvSpPr>
                <p:cNvPr id="750" name="Oval 749">
                  <a:extLst>
                    <a:ext uri="{FF2B5EF4-FFF2-40B4-BE49-F238E27FC236}">
                      <a16:creationId xmlns:a16="http://schemas.microsoft.com/office/drawing/2014/main" id="{8B8F1966-8AAD-4247-A5FF-14ED099E7F8F}"/>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A842CB2D-52B5-4087-B938-12A4E3DC1E8E}"/>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C261D7D4-5056-4A69-A98C-900B3B1C4AD0}"/>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7" name="Group 746">
                <a:extLst>
                  <a:ext uri="{FF2B5EF4-FFF2-40B4-BE49-F238E27FC236}">
                    <a16:creationId xmlns:a16="http://schemas.microsoft.com/office/drawing/2014/main" id="{ABA274E9-DD79-4F48-95BA-BF45B3D8D6E9}"/>
                  </a:ext>
                </a:extLst>
              </p:cNvPr>
              <p:cNvGrpSpPr/>
              <p:nvPr/>
            </p:nvGrpSpPr>
            <p:grpSpPr>
              <a:xfrm>
                <a:off x="5610518" y="3944557"/>
                <a:ext cx="45720" cy="234492"/>
                <a:chOff x="5768735" y="3947068"/>
                <a:chExt cx="45720" cy="234492"/>
              </a:xfrm>
            </p:grpSpPr>
            <p:sp>
              <p:nvSpPr>
                <p:cNvPr id="748" name="Oval 747">
                  <a:extLst>
                    <a:ext uri="{FF2B5EF4-FFF2-40B4-BE49-F238E27FC236}">
                      <a16:creationId xmlns:a16="http://schemas.microsoft.com/office/drawing/2014/main" id="{C24BAD71-C88E-433E-8607-DF739C55EB4E}"/>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EB44AB30-C3FA-4B89-A704-AF22DA87CE04}"/>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38" name="Oval 737">
              <a:extLst>
                <a:ext uri="{FF2B5EF4-FFF2-40B4-BE49-F238E27FC236}">
                  <a16:creationId xmlns:a16="http://schemas.microsoft.com/office/drawing/2014/main" id="{09F79667-A9B5-41B1-960E-5C093D5878AB}"/>
                </a:ext>
              </a:extLst>
            </p:cNvPr>
            <p:cNvSpPr/>
            <p:nvPr/>
          </p:nvSpPr>
          <p:spPr>
            <a:xfrm>
              <a:off x="5825905" y="4315989"/>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05EE47B8-E6C1-4E20-830E-EF72C592107F}"/>
                </a:ext>
              </a:extLst>
            </p:cNvPr>
            <p:cNvSpPr/>
            <p:nvPr/>
          </p:nvSpPr>
          <p:spPr>
            <a:xfrm>
              <a:off x="5667689" y="4323745"/>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0" name="Group 769">
            <a:extLst>
              <a:ext uri="{FF2B5EF4-FFF2-40B4-BE49-F238E27FC236}">
                <a16:creationId xmlns:a16="http://schemas.microsoft.com/office/drawing/2014/main" id="{EC6DBB60-7DF5-4BA3-9FDB-F474C352D4FE}"/>
              </a:ext>
            </a:extLst>
          </p:cNvPr>
          <p:cNvGrpSpPr/>
          <p:nvPr/>
        </p:nvGrpSpPr>
        <p:grpSpPr>
          <a:xfrm>
            <a:off x="9586520" y="5757043"/>
            <a:ext cx="1298604" cy="609598"/>
            <a:chOff x="5522476" y="3848334"/>
            <a:chExt cx="1298604" cy="609598"/>
          </a:xfrm>
        </p:grpSpPr>
        <p:grpSp>
          <p:nvGrpSpPr>
            <p:cNvPr id="771" name="Group 770">
              <a:extLst>
                <a:ext uri="{FF2B5EF4-FFF2-40B4-BE49-F238E27FC236}">
                  <a16:creationId xmlns:a16="http://schemas.microsoft.com/office/drawing/2014/main" id="{E793E23C-50F0-4B4A-8890-4961A8E39FD0}"/>
                </a:ext>
              </a:extLst>
            </p:cNvPr>
            <p:cNvGrpSpPr/>
            <p:nvPr/>
          </p:nvGrpSpPr>
          <p:grpSpPr>
            <a:xfrm>
              <a:off x="5522476" y="3848334"/>
              <a:ext cx="1298604" cy="609598"/>
              <a:chOff x="5463717" y="3848334"/>
              <a:chExt cx="1298604" cy="609598"/>
            </a:xfrm>
          </p:grpSpPr>
          <p:sp>
            <p:nvSpPr>
              <p:cNvPr id="774" name="Rectangle 773">
                <a:extLst>
                  <a:ext uri="{FF2B5EF4-FFF2-40B4-BE49-F238E27FC236}">
                    <a16:creationId xmlns:a16="http://schemas.microsoft.com/office/drawing/2014/main" id="{0140CF6E-C33D-45F3-A803-94AC6AF8402A}"/>
                  </a:ext>
                </a:extLst>
              </p:cNvPr>
              <p:cNvSpPr/>
              <p:nvPr/>
            </p:nvSpPr>
            <p:spPr>
              <a:xfrm>
                <a:off x="5463717" y="3848334"/>
                <a:ext cx="1298604" cy="6095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75" name="Group 774">
                <a:extLst>
                  <a:ext uri="{FF2B5EF4-FFF2-40B4-BE49-F238E27FC236}">
                    <a16:creationId xmlns:a16="http://schemas.microsoft.com/office/drawing/2014/main" id="{B9D1A281-5EC0-4A1A-9CEA-01DDACDC0C68}"/>
                  </a:ext>
                </a:extLst>
              </p:cNvPr>
              <p:cNvGrpSpPr/>
              <p:nvPr/>
            </p:nvGrpSpPr>
            <p:grpSpPr>
              <a:xfrm>
                <a:off x="5768735" y="3947068"/>
                <a:ext cx="45720" cy="234492"/>
                <a:chOff x="5768735" y="3947068"/>
                <a:chExt cx="45720" cy="234492"/>
              </a:xfrm>
            </p:grpSpPr>
            <p:sp>
              <p:nvSpPr>
                <p:cNvPr id="799" name="Oval 798">
                  <a:extLst>
                    <a:ext uri="{FF2B5EF4-FFF2-40B4-BE49-F238E27FC236}">
                      <a16:creationId xmlns:a16="http://schemas.microsoft.com/office/drawing/2014/main" id="{73642DE5-3F74-4C1C-AD69-556A5F499AD0}"/>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C7577A9B-52CF-46F0-A8DA-D35BF3C23CA3}"/>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6" name="Group 775">
                <a:extLst>
                  <a:ext uri="{FF2B5EF4-FFF2-40B4-BE49-F238E27FC236}">
                    <a16:creationId xmlns:a16="http://schemas.microsoft.com/office/drawing/2014/main" id="{6BECB0CD-0F2A-43A2-9064-5C5698860AB4}"/>
                  </a:ext>
                </a:extLst>
              </p:cNvPr>
              <p:cNvGrpSpPr/>
              <p:nvPr/>
            </p:nvGrpSpPr>
            <p:grpSpPr>
              <a:xfrm>
                <a:off x="5925286" y="3944557"/>
                <a:ext cx="45720" cy="417152"/>
                <a:chOff x="5768735" y="3947068"/>
                <a:chExt cx="45720" cy="417152"/>
              </a:xfrm>
            </p:grpSpPr>
            <p:sp>
              <p:nvSpPr>
                <p:cNvPr id="796" name="Oval 795">
                  <a:extLst>
                    <a:ext uri="{FF2B5EF4-FFF2-40B4-BE49-F238E27FC236}">
                      <a16:creationId xmlns:a16="http://schemas.microsoft.com/office/drawing/2014/main" id="{1E27CAB8-3E2D-4944-B3F8-47676F1B0709}"/>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49A4B724-26E9-4646-9C04-63F3BD8CC361}"/>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B0E5300F-63CB-4A36-90F8-4CB6EC50E374}"/>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7" name="Group 776">
                <a:extLst>
                  <a:ext uri="{FF2B5EF4-FFF2-40B4-BE49-F238E27FC236}">
                    <a16:creationId xmlns:a16="http://schemas.microsoft.com/office/drawing/2014/main" id="{2EC6994F-D873-42E0-A219-9E198B86C8EA}"/>
                  </a:ext>
                </a:extLst>
              </p:cNvPr>
              <p:cNvGrpSpPr/>
              <p:nvPr/>
            </p:nvGrpSpPr>
            <p:grpSpPr>
              <a:xfrm>
                <a:off x="6080172" y="3946228"/>
                <a:ext cx="45720" cy="417152"/>
                <a:chOff x="5768735" y="3947068"/>
                <a:chExt cx="45720" cy="417152"/>
              </a:xfrm>
            </p:grpSpPr>
            <p:sp>
              <p:nvSpPr>
                <p:cNvPr id="793" name="Oval 792">
                  <a:extLst>
                    <a:ext uri="{FF2B5EF4-FFF2-40B4-BE49-F238E27FC236}">
                      <a16:creationId xmlns:a16="http://schemas.microsoft.com/office/drawing/2014/main" id="{C4925977-F327-4CE3-AC01-9DD5B4468B1C}"/>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6DF8A049-F1A3-4F81-8362-11A2FA25C8C1}"/>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E9C82125-74DF-4C05-9DBB-6C35F8086DE4}"/>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8" name="Group 777">
                <a:extLst>
                  <a:ext uri="{FF2B5EF4-FFF2-40B4-BE49-F238E27FC236}">
                    <a16:creationId xmlns:a16="http://schemas.microsoft.com/office/drawing/2014/main" id="{663F7C80-745E-4DFC-B6D5-826484DF99B9}"/>
                  </a:ext>
                </a:extLst>
              </p:cNvPr>
              <p:cNvGrpSpPr/>
              <p:nvPr/>
            </p:nvGrpSpPr>
            <p:grpSpPr>
              <a:xfrm>
                <a:off x="6238388" y="3944557"/>
                <a:ext cx="45720" cy="417152"/>
                <a:chOff x="5768735" y="3947068"/>
                <a:chExt cx="45720" cy="417152"/>
              </a:xfrm>
            </p:grpSpPr>
            <p:sp>
              <p:nvSpPr>
                <p:cNvPr id="790" name="Oval 789">
                  <a:extLst>
                    <a:ext uri="{FF2B5EF4-FFF2-40B4-BE49-F238E27FC236}">
                      <a16:creationId xmlns:a16="http://schemas.microsoft.com/office/drawing/2014/main" id="{AB79A357-3807-4713-9E66-8630128ED6CB}"/>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9553659A-25C2-4F4D-923D-DC53F603D9F5}"/>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A10FFEDA-8A88-4EB1-A5A4-53859968DC6F}"/>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9" name="Group 778">
                <a:extLst>
                  <a:ext uri="{FF2B5EF4-FFF2-40B4-BE49-F238E27FC236}">
                    <a16:creationId xmlns:a16="http://schemas.microsoft.com/office/drawing/2014/main" id="{F3A5BC56-12C8-4E85-940E-0E8CF6EB2975}"/>
                  </a:ext>
                </a:extLst>
              </p:cNvPr>
              <p:cNvGrpSpPr/>
              <p:nvPr/>
            </p:nvGrpSpPr>
            <p:grpSpPr>
              <a:xfrm>
                <a:off x="6410156" y="3944557"/>
                <a:ext cx="45720" cy="417152"/>
                <a:chOff x="5768735" y="3947068"/>
                <a:chExt cx="45720" cy="417152"/>
              </a:xfrm>
            </p:grpSpPr>
            <p:sp>
              <p:nvSpPr>
                <p:cNvPr id="787" name="Oval 786">
                  <a:extLst>
                    <a:ext uri="{FF2B5EF4-FFF2-40B4-BE49-F238E27FC236}">
                      <a16:creationId xmlns:a16="http://schemas.microsoft.com/office/drawing/2014/main" id="{7B6FED09-B9A2-495E-9229-93E55C314B01}"/>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3469B13A-2E9C-48C9-A50D-7C4F8504BE3A}"/>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5E1F6678-FC48-413D-A3EE-454CBD82B356}"/>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80" name="Group 779">
                <a:extLst>
                  <a:ext uri="{FF2B5EF4-FFF2-40B4-BE49-F238E27FC236}">
                    <a16:creationId xmlns:a16="http://schemas.microsoft.com/office/drawing/2014/main" id="{8B24686B-C5E3-4FAA-AA02-B28E1C407885}"/>
                  </a:ext>
                </a:extLst>
              </p:cNvPr>
              <p:cNvGrpSpPr/>
              <p:nvPr/>
            </p:nvGrpSpPr>
            <p:grpSpPr>
              <a:xfrm>
                <a:off x="6566970" y="3944557"/>
                <a:ext cx="45720" cy="417152"/>
                <a:chOff x="5768735" y="3947068"/>
                <a:chExt cx="45720" cy="417152"/>
              </a:xfrm>
            </p:grpSpPr>
            <p:sp>
              <p:nvSpPr>
                <p:cNvPr id="784" name="Oval 783">
                  <a:extLst>
                    <a:ext uri="{FF2B5EF4-FFF2-40B4-BE49-F238E27FC236}">
                      <a16:creationId xmlns:a16="http://schemas.microsoft.com/office/drawing/2014/main" id="{A3D81620-FB21-47C9-A974-FD873E50DB07}"/>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D6EA7E4C-9DD6-4A72-AEF1-5A0FAFD5FC7D}"/>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868BE0D4-E6FF-49EF-9988-0BA94F50B1A5}"/>
                    </a:ext>
                  </a:extLst>
                </p:cNvPr>
                <p:cNvSpPr/>
                <p:nvPr/>
              </p:nvSpPr>
              <p:spPr>
                <a:xfrm>
                  <a:off x="5768735" y="431850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81" name="Group 780">
                <a:extLst>
                  <a:ext uri="{FF2B5EF4-FFF2-40B4-BE49-F238E27FC236}">
                    <a16:creationId xmlns:a16="http://schemas.microsoft.com/office/drawing/2014/main" id="{C848C1D4-ABB7-4EA7-B4F8-A1B481C95A52}"/>
                  </a:ext>
                </a:extLst>
              </p:cNvPr>
              <p:cNvGrpSpPr/>
              <p:nvPr/>
            </p:nvGrpSpPr>
            <p:grpSpPr>
              <a:xfrm>
                <a:off x="5610518" y="3944557"/>
                <a:ext cx="45720" cy="234492"/>
                <a:chOff x="5768735" y="3947068"/>
                <a:chExt cx="45720" cy="234492"/>
              </a:xfrm>
            </p:grpSpPr>
            <p:sp>
              <p:nvSpPr>
                <p:cNvPr id="782" name="Oval 781">
                  <a:extLst>
                    <a:ext uri="{FF2B5EF4-FFF2-40B4-BE49-F238E27FC236}">
                      <a16:creationId xmlns:a16="http://schemas.microsoft.com/office/drawing/2014/main" id="{4B7527E4-BF1A-4244-AF8F-F5E4DAA2F543}"/>
                    </a:ext>
                  </a:extLst>
                </p:cNvPr>
                <p:cNvSpPr/>
                <p:nvPr/>
              </p:nvSpPr>
              <p:spPr>
                <a:xfrm>
                  <a:off x="5768735" y="41358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B1DA7A16-0285-4699-B1A3-C72AC9DF91B1}"/>
                    </a:ext>
                  </a:extLst>
                </p:cNvPr>
                <p:cNvSpPr/>
                <p:nvPr/>
              </p:nvSpPr>
              <p:spPr>
                <a:xfrm>
                  <a:off x="5768736" y="3947068"/>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72" name="Oval 771">
              <a:extLst>
                <a:ext uri="{FF2B5EF4-FFF2-40B4-BE49-F238E27FC236}">
                  <a16:creationId xmlns:a16="http://schemas.microsoft.com/office/drawing/2014/main" id="{716B12C9-029C-4E96-A5F1-FAB752AF7C01}"/>
                </a:ext>
              </a:extLst>
            </p:cNvPr>
            <p:cNvSpPr/>
            <p:nvPr/>
          </p:nvSpPr>
          <p:spPr>
            <a:xfrm>
              <a:off x="5825905" y="4315989"/>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3" name="Oval 772">
              <a:extLst>
                <a:ext uri="{FF2B5EF4-FFF2-40B4-BE49-F238E27FC236}">
                  <a16:creationId xmlns:a16="http://schemas.microsoft.com/office/drawing/2014/main" id="{C4300176-141D-44F9-BB9C-5E823A4EDDAF}"/>
                </a:ext>
              </a:extLst>
            </p:cNvPr>
            <p:cNvSpPr/>
            <p:nvPr/>
          </p:nvSpPr>
          <p:spPr>
            <a:xfrm>
              <a:off x="5667689" y="4323745"/>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Video 4">
            <a:hlinkClick r:id="" action="ppaction://media"/>
            <a:extLst>
              <a:ext uri="{FF2B5EF4-FFF2-40B4-BE49-F238E27FC236}">
                <a16:creationId xmlns:a16="http://schemas.microsoft.com/office/drawing/2014/main" id="{278257A2-F82D-4164-B356-10CD6B241E1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46231441"/>
      </p:ext>
    </p:extLst>
  </p:cSld>
  <p:clrMapOvr>
    <a:masterClrMapping/>
  </p:clrMapOvr>
  <mc:AlternateContent xmlns:mc="http://schemas.openxmlformats.org/markup-compatibility/2006">
    <mc:Choice xmlns:p14="http://schemas.microsoft.com/office/powerpoint/2010/main" Requires="p14">
      <p:transition spd="med" p14:dur="700" advTm="45197">
        <p:fade/>
      </p:transition>
    </mc:Choice>
    <mc:Fallback>
      <p:transition spd="med" advTm="4519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786" y="207888"/>
            <a:ext cx="9811067" cy="1183566"/>
          </a:xfrm>
        </p:spPr>
        <p:txBody>
          <a:bodyPr/>
          <a:lstStyle/>
          <a:p>
            <a:r>
              <a:rPr lang="en-US" dirty="0"/>
              <a:t> Overall Design</a:t>
            </a:r>
            <a:br>
              <a:rPr lang="en-US" dirty="0"/>
            </a:br>
            <a:endParaRPr lang="en-US" dirty="0"/>
          </a:p>
        </p:txBody>
      </p:sp>
      <p:sp>
        <p:nvSpPr>
          <p:cNvPr id="14" name="Content Placeholder 13">
            <a:extLst>
              <a:ext uri="{FF2B5EF4-FFF2-40B4-BE49-F238E27FC236}">
                <a16:creationId xmlns:a16="http://schemas.microsoft.com/office/drawing/2014/main" id="{24E02943-DB31-4FEC-9CC0-47F8EAD0C84A}"/>
              </a:ext>
            </a:extLst>
          </p:cNvPr>
          <p:cNvSpPr>
            <a:spLocks noGrp="1"/>
          </p:cNvSpPr>
          <p:nvPr>
            <p:ph idx="1"/>
          </p:nvPr>
        </p:nvSpPr>
        <p:spPr>
          <a:xfrm>
            <a:off x="916867" y="1533393"/>
            <a:ext cx="4685973" cy="4620682"/>
          </a:xfrm>
        </p:spPr>
        <p:txBody>
          <a:bodyPr>
            <a:normAutofit lnSpcReduction="10000"/>
          </a:bodyPr>
          <a:lstStyle/>
          <a:p>
            <a:endParaRPr lang="en-US" dirty="0"/>
          </a:p>
          <a:p>
            <a:r>
              <a:rPr lang="en-US" sz="2400" dirty="0"/>
              <a:t>3 tanks </a:t>
            </a:r>
          </a:p>
          <a:p>
            <a:pPr lvl="1"/>
            <a:r>
              <a:rPr lang="en-US" sz="2000" dirty="0"/>
              <a:t>Fish tank</a:t>
            </a:r>
          </a:p>
          <a:p>
            <a:pPr lvl="1"/>
            <a:r>
              <a:rPr lang="en-US" sz="2000" dirty="0"/>
              <a:t>Filter tank</a:t>
            </a:r>
          </a:p>
          <a:p>
            <a:pPr lvl="1"/>
            <a:r>
              <a:rPr lang="en-US" sz="2000" dirty="0"/>
              <a:t>Plant tank</a:t>
            </a:r>
          </a:p>
          <a:p>
            <a:r>
              <a:rPr lang="en-US" sz="2400" dirty="0"/>
              <a:t>Monitor Conditions:</a:t>
            </a:r>
          </a:p>
          <a:p>
            <a:pPr lvl="1"/>
            <a:r>
              <a:rPr lang="en-US" sz="2000" dirty="0"/>
              <a:t>pH</a:t>
            </a:r>
          </a:p>
          <a:p>
            <a:pPr lvl="1"/>
            <a:r>
              <a:rPr lang="en-US" sz="2000" dirty="0"/>
              <a:t>Water Level</a:t>
            </a:r>
          </a:p>
          <a:p>
            <a:pPr lvl="1"/>
            <a:r>
              <a:rPr lang="en-US" sz="2000" dirty="0"/>
              <a:t>Temperature</a:t>
            </a:r>
          </a:p>
          <a:p>
            <a:pPr lvl="1"/>
            <a:r>
              <a:rPr lang="en-US" sz="2000" dirty="0"/>
              <a:t>Ammonia</a:t>
            </a:r>
          </a:p>
          <a:p>
            <a:r>
              <a:rPr lang="en-US" sz="2400" dirty="0"/>
              <a:t>Solar power</a:t>
            </a:r>
          </a:p>
          <a:p>
            <a:r>
              <a:rPr lang="en-US" sz="2400" dirty="0"/>
              <a:t>Be able to automate movement of water between tanks</a:t>
            </a:r>
          </a:p>
        </p:txBody>
      </p:sp>
      <p:sp>
        <p:nvSpPr>
          <p:cNvPr id="5" name="Slide Number Placeholder 4"/>
          <p:cNvSpPr>
            <a:spLocks noGrp="1"/>
          </p:cNvSpPr>
          <p:nvPr>
            <p:ph type="sldNum" sz="quarter" idx="12"/>
          </p:nvPr>
        </p:nvSpPr>
        <p:spPr/>
        <p:txBody>
          <a:bodyPr/>
          <a:lstStyle/>
          <a:p>
            <a:fld id="{9CD8D479-8942-46E8-A226-A4E01F7A105C}" type="slidenum">
              <a:rPr lang="en-US" smtClean="0"/>
              <a:pPr/>
              <a:t>6</a:t>
            </a:fld>
            <a:endParaRPr lang="en-US"/>
          </a:p>
        </p:txBody>
      </p:sp>
      <p:cxnSp>
        <p:nvCxnSpPr>
          <p:cNvPr id="8" name="Connector: Elbow 7">
            <a:extLst>
              <a:ext uri="{FF2B5EF4-FFF2-40B4-BE49-F238E27FC236}">
                <a16:creationId xmlns:a16="http://schemas.microsoft.com/office/drawing/2014/main" id="{D019A909-0FB0-4DE9-A2AA-AF5A9FCC24FC}"/>
              </a:ext>
            </a:extLst>
          </p:cNvPr>
          <p:cNvCxnSpPr>
            <a:cxnSpLocks/>
            <a:stCxn id="11" idx="0"/>
            <a:endCxn id="3" idx="2"/>
          </p:cNvCxnSpPr>
          <p:nvPr/>
        </p:nvCxnSpPr>
        <p:spPr>
          <a:xfrm rot="16200000" flipV="1">
            <a:off x="6906558" y="1770903"/>
            <a:ext cx="1571973" cy="2463707"/>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5ECDB4A-DCD0-48BF-BB34-C4A461CC34E4}"/>
              </a:ext>
            </a:extLst>
          </p:cNvPr>
          <p:cNvCxnSpPr>
            <a:cxnSpLocks/>
            <a:stCxn id="3" idx="3"/>
            <a:endCxn id="12" idx="1"/>
          </p:cNvCxnSpPr>
          <p:nvPr/>
        </p:nvCxnSpPr>
        <p:spPr>
          <a:xfrm>
            <a:off x="7760371" y="1703063"/>
            <a:ext cx="68665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BD4D193E-52F7-485A-9268-7A2319BC606B}"/>
              </a:ext>
            </a:extLst>
          </p:cNvPr>
          <p:cNvCxnSpPr>
            <a:cxnSpLocks/>
            <a:stCxn id="12" idx="2"/>
            <a:endCxn id="11" idx="0"/>
          </p:cNvCxnSpPr>
          <p:nvPr/>
        </p:nvCxnSpPr>
        <p:spPr>
          <a:xfrm rot="5400000">
            <a:off x="8691743" y="2449425"/>
            <a:ext cx="1571973" cy="110666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39E7CF83-48D3-4615-BA24-FDA4C9E0F184}"/>
              </a:ext>
            </a:extLst>
          </p:cNvPr>
          <p:cNvCxnSpPr>
            <a:stCxn id="3" idx="3"/>
          </p:cNvCxnSpPr>
          <p:nvPr/>
        </p:nvCxnSpPr>
        <p:spPr>
          <a:xfrm flipV="1">
            <a:off x="7760371" y="1703062"/>
            <a:ext cx="82364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id="{2B3153BE-2155-48E3-956E-B745A7893F1F}"/>
              </a:ext>
            </a:extLst>
          </p:cNvPr>
          <p:cNvGrpSpPr/>
          <p:nvPr/>
        </p:nvGrpSpPr>
        <p:grpSpPr>
          <a:xfrm>
            <a:off x="4579098" y="703925"/>
            <a:ext cx="7035998" cy="4453821"/>
            <a:chOff x="4707570" y="1168684"/>
            <a:chExt cx="7035998" cy="4453821"/>
          </a:xfrm>
        </p:grpSpPr>
        <p:sp>
          <p:nvSpPr>
            <p:cNvPr id="3" name="Rectangle 2">
              <a:extLst>
                <a:ext uri="{FF2B5EF4-FFF2-40B4-BE49-F238E27FC236}">
                  <a16:creationId xmlns:a16="http://schemas.microsoft.com/office/drawing/2014/main" id="{C02A4654-D0EB-45D0-8864-C8434FDA3A26}"/>
                </a:ext>
              </a:extLst>
            </p:cNvPr>
            <p:cNvSpPr/>
            <p:nvPr/>
          </p:nvSpPr>
          <p:spPr>
            <a:xfrm>
              <a:off x="5289481" y="1654114"/>
              <a:ext cx="2599362" cy="10274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Filter Tank</a:t>
              </a:r>
            </a:p>
          </p:txBody>
        </p:sp>
        <p:sp>
          <p:nvSpPr>
            <p:cNvPr id="11" name="Rectangle 10">
              <a:extLst>
                <a:ext uri="{FF2B5EF4-FFF2-40B4-BE49-F238E27FC236}">
                  <a16:creationId xmlns:a16="http://schemas.microsoft.com/office/drawing/2014/main" id="{DF2311C6-B9C0-4E05-A9BB-AB7159D75EE7}"/>
                </a:ext>
              </a:extLst>
            </p:cNvPr>
            <p:cNvSpPr/>
            <p:nvPr/>
          </p:nvSpPr>
          <p:spPr>
            <a:xfrm>
              <a:off x="7554177" y="4253502"/>
              <a:ext cx="2997384" cy="13690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Fish Tank</a:t>
              </a:r>
            </a:p>
          </p:txBody>
        </p:sp>
        <p:sp>
          <p:nvSpPr>
            <p:cNvPr id="12" name="Rectangle 11">
              <a:extLst>
                <a:ext uri="{FF2B5EF4-FFF2-40B4-BE49-F238E27FC236}">
                  <a16:creationId xmlns:a16="http://schemas.microsoft.com/office/drawing/2014/main" id="{2A879021-626C-4E5B-B16D-7A1F2E66FBC7}"/>
                </a:ext>
              </a:extLst>
            </p:cNvPr>
            <p:cNvSpPr/>
            <p:nvPr/>
          </p:nvSpPr>
          <p:spPr>
            <a:xfrm>
              <a:off x="8575496" y="1654114"/>
              <a:ext cx="3168072" cy="10274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Plant Tank</a:t>
              </a:r>
            </a:p>
          </p:txBody>
        </p:sp>
        <p:sp>
          <p:nvSpPr>
            <p:cNvPr id="13" name="Rectangle 12">
              <a:extLst>
                <a:ext uri="{FF2B5EF4-FFF2-40B4-BE49-F238E27FC236}">
                  <a16:creationId xmlns:a16="http://schemas.microsoft.com/office/drawing/2014/main" id="{81438B81-8915-4BA5-80F7-FF127EBF325D}"/>
                </a:ext>
              </a:extLst>
            </p:cNvPr>
            <p:cNvSpPr/>
            <p:nvPr/>
          </p:nvSpPr>
          <p:spPr>
            <a:xfrm>
              <a:off x="4707570" y="4181755"/>
              <a:ext cx="1614753" cy="12892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Control Panel/Circuitry</a:t>
              </a:r>
            </a:p>
          </p:txBody>
        </p:sp>
        <p:sp>
          <p:nvSpPr>
            <p:cNvPr id="6" name="Rectangle 5">
              <a:extLst>
                <a:ext uri="{FF2B5EF4-FFF2-40B4-BE49-F238E27FC236}">
                  <a16:creationId xmlns:a16="http://schemas.microsoft.com/office/drawing/2014/main" id="{3DEE40AA-93AC-45A2-8D48-27D97DBC093B}"/>
                </a:ext>
              </a:extLst>
            </p:cNvPr>
            <p:cNvSpPr/>
            <p:nvPr/>
          </p:nvSpPr>
          <p:spPr>
            <a:xfrm>
              <a:off x="4708786" y="1337061"/>
              <a:ext cx="901181" cy="7422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Sensor</a:t>
              </a:r>
            </a:p>
          </p:txBody>
        </p:sp>
        <p:sp>
          <p:nvSpPr>
            <p:cNvPr id="17" name="Rectangle 16">
              <a:extLst>
                <a:ext uri="{FF2B5EF4-FFF2-40B4-BE49-F238E27FC236}">
                  <a16:creationId xmlns:a16="http://schemas.microsoft.com/office/drawing/2014/main" id="{461C7790-BB2A-43AB-908C-A6B77A4785C4}"/>
                </a:ext>
              </a:extLst>
            </p:cNvPr>
            <p:cNvSpPr/>
            <p:nvPr/>
          </p:nvSpPr>
          <p:spPr>
            <a:xfrm>
              <a:off x="8300664" y="1168684"/>
              <a:ext cx="901181" cy="7422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Sensor</a:t>
              </a:r>
            </a:p>
          </p:txBody>
        </p:sp>
        <p:sp>
          <p:nvSpPr>
            <p:cNvPr id="19" name="Rectangle 18">
              <a:extLst>
                <a:ext uri="{FF2B5EF4-FFF2-40B4-BE49-F238E27FC236}">
                  <a16:creationId xmlns:a16="http://schemas.microsoft.com/office/drawing/2014/main" id="{A5ACC9E9-C09E-4771-91AF-793254FB5C87}"/>
                </a:ext>
              </a:extLst>
            </p:cNvPr>
            <p:cNvSpPr/>
            <p:nvPr/>
          </p:nvSpPr>
          <p:spPr>
            <a:xfrm>
              <a:off x="7262120" y="3906318"/>
              <a:ext cx="901181" cy="7422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Sensor</a:t>
              </a:r>
            </a:p>
          </p:txBody>
        </p:sp>
        <p:cxnSp>
          <p:nvCxnSpPr>
            <p:cNvPr id="29" name="Connector: Elbow 28">
              <a:extLst>
                <a:ext uri="{FF2B5EF4-FFF2-40B4-BE49-F238E27FC236}">
                  <a16:creationId xmlns:a16="http://schemas.microsoft.com/office/drawing/2014/main" id="{21C73608-014E-4990-9854-669616858B3A}"/>
                </a:ext>
              </a:extLst>
            </p:cNvPr>
            <p:cNvCxnSpPr>
              <a:cxnSpLocks/>
              <a:stCxn id="12" idx="2"/>
              <a:endCxn id="11" idx="0"/>
            </p:cNvCxnSpPr>
            <p:nvPr/>
          </p:nvCxnSpPr>
          <p:spPr>
            <a:xfrm rot="5400000">
              <a:off x="8820215" y="2914184"/>
              <a:ext cx="1571973" cy="110666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nector: Elbow 30">
              <a:extLst>
                <a:ext uri="{FF2B5EF4-FFF2-40B4-BE49-F238E27FC236}">
                  <a16:creationId xmlns:a16="http://schemas.microsoft.com/office/drawing/2014/main" id="{83AA6CFD-96BC-4E76-8E0A-725A6BEA8F36}"/>
                </a:ext>
              </a:extLst>
            </p:cNvPr>
            <p:cNvCxnSpPr>
              <a:cxnSpLocks/>
              <a:stCxn id="11" idx="0"/>
              <a:endCxn id="3" idx="2"/>
            </p:cNvCxnSpPr>
            <p:nvPr/>
          </p:nvCxnSpPr>
          <p:spPr>
            <a:xfrm rot="16200000" flipV="1">
              <a:off x="7035030" y="2235662"/>
              <a:ext cx="1571973" cy="246370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7680C38B-6C68-4000-840E-71E0E04DC975}"/>
                </a:ext>
              </a:extLst>
            </p:cNvPr>
            <p:cNvCxnSpPr>
              <a:cxnSpLocks/>
              <a:stCxn id="3" idx="3"/>
              <a:endCxn id="12" idx="1"/>
            </p:cNvCxnSpPr>
            <p:nvPr/>
          </p:nvCxnSpPr>
          <p:spPr>
            <a:xfrm>
              <a:off x="7888843" y="2167822"/>
              <a:ext cx="6866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pic>
        <p:nvPicPr>
          <p:cNvPr id="20" name="Video 19">
            <a:hlinkClick r:id="" action="ppaction://media"/>
            <a:extLst>
              <a:ext uri="{FF2B5EF4-FFF2-40B4-BE49-F238E27FC236}">
                <a16:creationId xmlns:a16="http://schemas.microsoft.com/office/drawing/2014/main" id="{46F24873-0758-431A-817B-56A0F371F9A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347712793"/>
      </p:ext>
    </p:extLst>
  </p:cSld>
  <p:clrMapOvr>
    <a:masterClrMapping/>
  </p:clrMapOvr>
  <mc:AlternateContent xmlns:mc="http://schemas.openxmlformats.org/markup-compatibility/2006">
    <mc:Choice xmlns:p14="http://schemas.microsoft.com/office/powerpoint/2010/main" Requires="p14">
      <p:transition spd="med" p14:dur="700" advTm="73232">
        <p:fade/>
      </p:transition>
    </mc:Choice>
    <mc:Fallback>
      <p:transition spd="med" advTm="7323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0"/>
                </p:tgtEl>
              </p:cMediaNode>
            </p:video>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0"/>
                                        </p:tgtEl>
                                      </p:cBhvr>
                                    </p:cmd>
                                  </p:childTnLst>
                                </p:cTn>
                              </p:par>
                            </p:childTnLst>
                          </p:cTn>
                        </p:par>
                      </p:childTnLst>
                    </p:cTn>
                  </p:par>
                </p:childTnLst>
              </p:cTn>
              <p:nextCondLst>
                <p:cond evt="onClick" delay="0">
                  <p:tgtEl>
                    <p:spTgt spid="2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EE83D-28A0-40CB-9980-B67071501514}"/>
              </a:ext>
            </a:extLst>
          </p:cNvPr>
          <p:cNvSpPr>
            <a:spLocks noGrp="1"/>
          </p:cNvSpPr>
          <p:nvPr>
            <p:ph type="title"/>
          </p:nvPr>
        </p:nvSpPr>
        <p:spPr>
          <a:xfrm>
            <a:off x="318499" y="149349"/>
            <a:ext cx="10463475" cy="1183566"/>
          </a:xfrm>
        </p:spPr>
        <p:txBody>
          <a:bodyPr/>
          <a:lstStyle/>
          <a:p>
            <a:r>
              <a:rPr lang="en-US" dirty="0"/>
              <a:t>Functional Design</a:t>
            </a:r>
            <a:br>
              <a:rPr lang="en-US" dirty="0"/>
            </a:br>
            <a:endParaRPr lang="en-US" dirty="0"/>
          </a:p>
        </p:txBody>
      </p:sp>
      <p:sp>
        <p:nvSpPr>
          <p:cNvPr id="4" name="Slide Number Placeholder 3">
            <a:extLst>
              <a:ext uri="{FF2B5EF4-FFF2-40B4-BE49-F238E27FC236}">
                <a16:creationId xmlns:a16="http://schemas.microsoft.com/office/drawing/2014/main" id="{438E8F4D-318B-4084-B362-71406BF0F320}"/>
              </a:ext>
            </a:extLst>
          </p:cNvPr>
          <p:cNvSpPr>
            <a:spLocks noGrp="1"/>
          </p:cNvSpPr>
          <p:nvPr>
            <p:ph type="sldNum" sz="quarter" idx="12"/>
          </p:nvPr>
        </p:nvSpPr>
        <p:spPr/>
        <p:txBody>
          <a:bodyPr/>
          <a:lstStyle/>
          <a:p>
            <a:fld id="{9CD8D479-8942-46E8-A226-A4E01F7A105C}" type="slidenum">
              <a:rPr lang="en-US" smtClean="0"/>
              <a:t>7</a:t>
            </a:fld>
            <a:endParaRPr lang="en-US"/>
          </a:p>
        </p:txBody>
      </p:sp>
      <p:sp>
        <p:nvSpPr>
          <p:cNvPr id="7" name="Rectangle 6">
            <a:extLst>
              <a:ext uri="{FF2B5EF4-FFF2-40B4-BE49-F238E27FC236}">
                <a16:creationId xmlns:a16="http://schemas.microsoft.com/office/drawing/2014/main" id="{63DACC14-AF2F-422E-A714-F0C5CA4C31C2}"/>
              </a:ext>
            </a:extLst>
          </p:cNvPr>
          <p:cNvSpPr/>
          <p:nvPr/>
        </p:nvSpPr>
        <p:spPr>
          <a:xfrm>
            <a:off x="4988821" y="1086214"/>
            <a:ext cx="2404895" cy="1620252"/>
          </a:xfrm>
          <a:prstGeom prst="rect">
            <a:avLst/>
          </a:prstGeom>
          <a:solidFill>
            <a:schemeClr val="bg1">
              <a:lumMod val="50000"/>
            </a:schemeClr>
          </a:solidFill>
          <a:ln w="11112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Control System</a:t>
            </a:r>
          </a:p>
        </p:txBody>
      </p:sp>
      <p:sp>
        <p:nvSpPr>
          <p:cNvPr id="9" name="Rectangle 8">
            <a:extLst>
              <a:ext uri="{FF2B5EF4-FFF2-40B4-BE49-F238E27FC236}">
                <a16:creationId xmlns:a16="http://schemas.microsoft.com/office/drawing/2014/main" id="{F955F1AF-9A99-4D76-BC99-485C6764DE22}"/>
              </a:ext>
            </a:extLst>
          </p:cNvPr>
          <p:cNvSpPr/>
          <p:nvPr/>
        </p:nvSpPr>
        <p:spPr>
          <a:xfrm>
            <a:off x="9172204" y="292319"/>
            <a:ext cx="2257414" cy="1892968"/>
          </a:xfrm>
          <a:prstGeom prst="rect">
            <a:avLst/>
          </a:prstGeom>
          <a:solidFill>
            <a:schemeClr val="bg1">
              <a:lumMod val="50000"/>
            </a:schemeClr>
          </a:solidFill>
          <a:ln w="1111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Water Management System </a:t>
            </a:r>
          </a:p>
        </p:txBody>
      </p:sp>
      <p:sp>
        <p:nvSpPr>
          <p:cNvPr id="10" name="Rectangle 9">
            <a:extLst>
              <a:ext uri="{FF2B5EF4-FFF2-40B4-BE49-F238E27FC236}">
                <a16:creationId xmlns:a16="http://schemas.microsoft.com/office/drawing/2014/main" id="{C04467CA-FB83-4853-872E-35A1970C69E8}"/>
              </a:ext>
            </a:extLst>
          </p:cNvPr>
          <p:cNvSpPr/>
          <p:nvPr/>
        </p:nvSpPr>
        <p:spPr>
          <a:xfrm>
            <a:off x="2081627" y="4508743"/>
            <a:ext cx="2404895" cy="1620252"/>
          </a:xfrm>
          <a:prstGeom prst="rect">
            <a:avLst/>
          </a:prstGeom>
          <a:solidFill>
            <a:schemeClr val="bg1">
              <a:lumMod val="50000"/>
            </a:schemeClr>
          </a:solidFill>
          <a:ln w="111125">
            <a:solidFill>
              <a:srgbClr val="F76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Power Distribution System</a:t>
            </a:r>
          </a:p>
        </p:txBody>
      </p:sp>
      <p:sp>
        <p:nvSpPr>
          <p:cNvPr id="12" name="Rectangle 11">
            <a:extLst>
              <a:ext uri="{FF2B5EF4-FFF2-40B4-BE49-F238E27FC236}">
                <a16:creationId xmlns:a16="http://schemas.microsoft.com/office/drawing/2014/main" id="{1FE590C9-4E33-4659-84EB-D7B8CBDB05C5}"/>
              </a:ext>
            </a:extLst>
          </p:cNvPr>
          <p:cNvSpPr/>
          <p:nvPr/>
        </p:nvSpPr>
        <p:spPr>
          <a:xfrm>
            <a:off x="400253" y="1447452"/>
            <a:ext cx="2257414" cy="1892968"/>
          </a:xfrm>
          <a:prstGeom prst="rect">
            <a:avLst/>
          </a:prstGeom>
          <a:solidFill>
            <a:schemeClr val="bg1">
              <a:lumMod val="50000"/>
            </a:schemeClr>
          </a:solidFill>
          <a:ln w="11112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Sensor System</a:t>
            </a:r>
          </a:p>
        </p:txBody>
      </p:sp>
      <p:sp>
        <p:nvSpPr>
          <p:cNvPr id="13" name="Rectangle 12">
            <a:extLst>
              <a:ext uri="{FF2B5EF4-FFF2-40B4-BE49-F238E27FC236}">
                <a16:creationId xmlns:a16="http://schemas.microsoft.com/office/drawing/2014/main" id="{194AA89F-0954-420F-92E6-1E8D703975D3}"/>
              </a:ext>
            </a:extLst>
          </p:cNvPr>
          <p:cNvSpPr/>
          <p:nvPr/>
        </p:nvSpPr>
        <p:spPr>
          <a:xfrm>
            <a:off x="8907926" y="4236027"/>
            <a:ext cx="2257414" cy="1892968"/>
          </a:xfrm>
          <a:prstGeom prst="rect">
            <a:avLst/>
          </a:prstGeom>
          <a:solidFill>
            <a:schemeClr val="bg1">
              <a:lumMod val="50000"/>
            </a:schemeClr>
          </a:solidFill>
          <a:ln w="1111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Information System</a:t>
            </a:r>
          </a:p>
        </p:txBody>
      </p:sp>
      <p:cxnSp>
        <p:nvCxnSpPr>
          <p:cNvPr id="19" name="Connector: Elbow 18">
            <a:extLst>
              <a:ext uri="{FF2B5EF4-FFF2-40B4-BE49-F238E27FC236}">
                <a16:creationId xmlns:a16="http://schemas.microsoft.com/office/drawing/2014/main" id="{EF1EBACF-9D06-4369-B442-51DCA9F2DCBE}"/>
              </a:ext>
            </a:extLst>
          </p:cNvPr>
          <p:cNvCxnSpPr>
            <a:stCxn id="12" idx="3"/>
            <a:endCxn id="7" idx="1"/>
          </p:cNvCxnSpPr>
          <p:nvPr/>
        </p:nvCxnSpPr>
        <p:spPr>
          <a:xfrm flipV="1">
            <a:off x="2657667" y="1896340"/>
            <a:ext cx="2331154" cy="497596"/>
          </a:xfrm>
          <a:prstGeom prst="bentConnector3">
            <a:avLst/>
          </a:prstGeom>
          <a:ln w="38100">
            <a:headEnd type="triangle"/>
            <a:tailEnd type="triangle"/>
          </a:ln>
        </p:spPr>
        <p:style>
          <a:lnRef idx="1">
            <a:schemeClr val="dk1"/>
          </a:lnRef>
          <a:fillRef idx="0">
            <a:schemeClr val="dk1"/>
          </a:fillRef>
          <a:effectRef idx="0">
            <a:schemeClr val="dk1"/>
          </a:effectRef>
          <a:fontRef idx="minor">
            <a:schemeClr val="tx1"/>
          </a:fontRef>
        </p:style>
      </p:cxnSp>
      <p:cxnSp>
        <p:nvCxnSpPr>
          <p:cNvPr id="23" name="Connector: Elbow 22">
            <a:extLst>
              <a:ext uri="{FF2B5EF4-FFF2-40B4-BE49-F238E27FC236}">
                <a16:creationId xmlns:a16="http://schemas.microsoft.com/office/drawing/2014/main" id="{2E0E0069-A877-4059-BE1A-5497B9592A0E}"/>
              </a:ext>
            </a:extLst>
          </p:cNvPr>
          <p:cNvCxnSpPr>
            <a:stCxn id="10" idx="0"/>
            <a:endCxn id="12" idx="2"/>
          </p:cNvCxnSpPr>
          <p:nvPr/>
        </p:nvCxnSpPr>
        <p:spPr>
          <a:xfrm rot="16200000" flipV="1">
            <a:off x="1822357" y="3047024"/>
            <a:ext cx="1168323" cy="1755115"/>
          </a:xfrm>
          <a:prstGeom prst="bentConnector3">
            <a:avLst>
              <a:gd name="adj1" fmla="val 50000"/>
            </a:avLst>
          </a:prstGeom>
          <a:ln w="12700">
            <a:solidFill>
              <a:srgbClr val="F76F09"/>
            </a:solidFill>
            <a:tailEnd type="triangle"/>
          </a:ln>
        </p:spPr>
        <p:style>
          <a:lnRef idx="1">
            <a:schemeClr val="dk1"/>
          </a:lnRef>
          <a:fillRef idx="0">
            <a:schemeClr val="dk1"/>
          </a:fillRef>
          <a:effectRef idx="0">
            <a:schemeClr val="dk1"/>
          </a:effectRef>
          <a:fontRef idx="minor">
            <a:schemeClr val="tx1"/>
          </a:fontRef>
        </p:style>
      </p:cxnSp>
      <p:cxnSp>
        <p:nvCxnSpPr>
          <p:cNvPr id="26" name="Connector: Elbow 25">
            <a:extLst>
              <a:ext uri="{FF2B5EF4-FFF2-40B4-BE49-F238E27FC236}">
                <a16:creationId xmlns:a16="http://schemas.microsoft.com/office/drawing/2014/main" id="{B0266636-636B-4509-ABBB-146E2359BC59}"/>
              </a:ext>
            </a:extLst>
          </p:cNvPr>
          <p:cNvCxnSpPr>
            <a:stCxn id="10" idx="0"/>
            <a:endCxn id="7" idx="2"/>
          </p:cNvCxnSpPr>
          <p:nvPr/>
        </p:nvCxnSpPr>
        <p:spPr>
          <a:xfrm rot="5400000" flipH="1" flipV="1">
            <a:off x="3836534" y="2154008"/>
            <a:ext cx="1802277" cy="2907194"/>
          </a:xfrm>
          <a:prstGeom prst="bentConnector3">
            <a:avLst/>
          </a:prstGeom>
          <a:ln w="12700">
            <a:solidFill>
              <a:srgbClr val="F76F09"/>
            </a:solidFill>
            <a:tailEnd type="triangle"/>
          </a:ln>
        </p:spPr>
        <p:style>
          <a:lnRef idx="1">
            <a:schemeClr val="dk1"/>
          </a:lnRef>
          <a:fillRef idx="0">
            <a:schemeClr val="dk1"/>
          </a:fillRef>
          <a:effectRef idx="0">
            <a:schemeClr val="dk1"/>
          </a:effectRef>
          <a:fontRef idx="minor">
            <a:schemeClr val="tx1"/>
          </a:fontRef>
        </p:style>
      </p:cxnSp>
      <p:cxnSp>
        <p:nvCxnSpPr>
          <p:cNvPr id="28" name="Connector: Elbow 27">
            <a:extLst>
              <a:ext uri="{FF2B5EF4-FFF2-40B4-BE49-F238E27FC236}">
                <a16:creationId xmlns:a16="http://schemas.microsoft.com/office/drawing/2014/main" id="{D21C823E-A696-43B1-A20E-F6194F46E73D}"/>
              </a:ext>
            </a:extLst>
          </p:cNvPr>
          <p:cNvCxnSpPr>
            <a:cxnSpLocks/>
            <a:stCxn id="10" idx="0"/>
            <a:endCxn id="13" idx="2"/>
          </p:cNvCxnSpPr>
          <p:nvPr/>
        </p:nvCxnSpPr>
        <p:spPr>
          <a:xfrm rot="16200000" flipH="1">
            <a:off x="5850228" y="1942590"/>
            <a:ext cx="1620252" cy="6752558"/>
          </a:xfrm>
          <a:prstGeom prst="bentConnector5">
            <a:avLst>
              <a:gd name="adj1" fmla="val -14109"/>
              <a:gd name="adj2" fmla="val 50546"/>
              <a:gd name="adj3" fmla="val 114109"/>
            </a:avLst>
          </a:prstGeom>
          <a:ln w="12700">
            <a:solidFill>
              <a:srgbClr val="F76F09"/>
            </a:solidFill>
            <a:tailEnd type="triangle"/>
          </a:ln>
        </p:spPr>
        <p:style>
          <a:lnRef idx="1">
            <a:schemeClr val="dk1"/>
          </a:lnRef>
          <a:fillRef idx="0">
            <a:schemeClr val="dk1"/>
          </a:fillRef>
          <a:effectRef idx="0">
            <a:schemeClr val="dk1"/>
          </a:effectRef>
          <a:fontRef idx="minor">
            <a:schemeClr val="tx1"/>
          </a:fontRef>
        </p:style>
      </p:cxnSp>
      <p:cxnSp>
        <p:nvCxnSpPr>
          <p:cNvPr id="71" name="Connector: Elbow 70">
            <a:extLst>
              <a:ext uri="{FF2B5EF4-FFF2-40B4-BE49-F238E27FC236}">
                <a16:creationId xmlns:a16="http://schemas.microsoft.com/office/drawing/2014/main" id="{5394299D-DDA8-45E9-87D1-150E02379918}"/>
              </a:ext>
            </a:extLst>
          </p:cNvPr>
          <p:cNvCxnSpPr>
            <a:cxnSpLocks/>
            <a:stCxn id="7" idx="3"/>
            <a:endCxn id="9" idx="1"/>
          </p:cNvCxnSpPr>
          <p:nvPr/>
        </p:nvCxnSpPr>
        <p:spPr>
          <a:xfrm flipV="1">
            <a:off x="7393716" y="1238803"/>
            <a:ext cx="1778488" cy="657537"/>
          </a:xfrm>
          <a:prstGeom prst="bentConnector3">
            <a:avLst>
              <a:gd name="adj1" fmla="val 50000"/>
            </a:avLst>
          </a:prstGeom>
          <a:ln w="38100">
            <a:tailEnd type="triangle"/>
          </a:ln>
        </p:spPr>
        <p:style>
          <a:lnRef idx="1">
            <a:schemeClr val="dk1"/>
          </a:lnRef>
          <a:fillRef idx="0">
            <a:schemeClr val="dk1"/>
          </a:fillRef>
          <a:effectRef idx="0">
            <a:schemeClr val="dk1"/>
          </a:effectRef>
          <a:fontRef idx="minor">
            <a:schemeClr val="tx1"/>
          </a:fontRef>
        </p:style>
      </p:cxnSp>
      <p:cxnSp>
        <p:nvCxnSpPr>
          <p:cNvPr id="109" name="Connector: Elbow 108">
            <a:extLst>
              <a:ext uri="{FF2B5EF4-FFF2-40B4-BE49-F238E27FC236}">
                <a16:creationId xmlns:a16="http://schemas.microsoft.com/office/drawing/2014/main" id="{30F808CD-5E74-4AA5-BD96-37F1E42E0FA1}"/>
              </a:ext>
            </a:extLst>
          </p:cNvPr>
          <p:cNvCxnSpPr>
            <a:stCxn id="10" idx="0"/>
            <a:endCxn id="9" idx="2"/>
          </p:cNvCxnSpPr>
          <p:nvPr/>
        </p:nvCxnSpPr>
        <p:spPr>
          <a:xfrm rot="5400000" flipH="1" flipV="1">
            <a:off x="5630765" y="-161403"/>
            <a:ext cx="2323456" cy="7016836"/>
          </a:xfrm>
          <a:prstGeom prst="bentConnector3">
            <a:avLst/>
          </a:prstGeom>
          <a:ln w="12700">
            <a:solidFill>
              <a:srgbClr val="F76F09"/>
            </a:solidFill>
            <a:tailEnd type="triangle"/>
          </a:ln>
        </p:spPr>
        <p:style>
          <a:lnRef idx="1">
            <a:schemeClr val="dk1"/>
          </a:lnRef>
          <a:fillRef idx="0">
            <a:schemeClr val="dk1"/>
          </a:fillRef>
          <a:effectRef idx="0">
            <a:schemeClr val="dk1"/>
          </a:effectRef>
          <a:fontRef idx="minor">
            <a:schemeClr val="tx1"/>
          </a:fontRef>
        </p:style>
      </p:cxnSp>
      <p:cxnSp>
        <p:nvCxnSpPr>
          <p:cNvPr id="121" name="Connector: Elbow 120">
            <a:extLst>
              <a:ext uri="{FF2B5EF4-FFF2-40B4-BE49-F238E27FC236}">
                <a16:creationId xmlns:a16="http://schemas.microsoft.com/office/drawing/2014/main" id="{54688073-F6D9-434D-A35B-1BF0AC0753AC}"/>
              </a:ext>
            </a:extLst>
          </p:cNvPr>
          <p:cNvCxnSpPr>
            <a:stCxn id="7" idx="3"/>
            <a:endCxn id="13" idx="1"/>
          </p:cNvCxnSpPr>
          <p:nvPr/>
        </p:nvCxnSpPr>
        <p:spPr>
          <a:xfrm>
            <a:off x="7393716" y="1896340"/>
            <a:ext cx="1514210" cy="3286171"/>
          </a:xfrm>
          <a:prstGeom prst="bentConnector3">
            <a:avLst/>
          </a:prstGeom>
          <a:ln w="38100">
            <a:tailEnd type="triangle"/>
          </a:ln>
        </p:spPr>
        <p:style>
          <a:lnRef idx="1">
            <a:schemeClr val="dk1"/>
          </a:lnRef>
          <a:fillRef idx="0">
            <a:schemeClr val="dk1"/>
          </a:fillRef>
          <a:effectRef idx="0">
            <a:schemeClr val="dk1"/>
          </a:effectRef>
          <a:fontRef idx="minor">
            <a:schemeClr val="tx1"/>
          </a:fontRef>
        </p:style>
      </p:cxnSp>
      <p:pic>
        <p:nvPicPr>
          <p:cNvPr id="148" name="Video 147">
            <a:hlinkClick r:id="" action="ppaction://media"/>
            <a:extLst>
              <a:ext uri="{FF2B5EF4-FFF2-40B4-BE49-F238E27FC236}">
                <a16:creationId xmlns:a16="http://schemas.microsoft.com/office/drawing/2014/main" id="{DDE82548-0EFD-4BD1-8CED-F983B3CDC7D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471794638"/>
      </p:ext>
    </p:extLst>
  </p:cSld>
  <p:clrMapOvr>
    <a:masterClrMapping/>
  </p:clrMapOvr>
  <mc:AlternateContent xmlns:mc="http://schemas.openxmlformats.org/markup-compatibility/2006">
    <mc:Choice xmlns:p14="http://schemas.microsoft.com/office/powerpoint/2010/main" Requires="p14">
      <p:transition spd="med" p14:dur="700" advTm="29847">
        <p:fade/>
      </p:transition>
    </mc:Choice>
    <mc:Fallback>
      <p:transition spd="med" advTm="2984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8"/>
                </p:tgtEl>
              </p:cMediaNode>
            </p:video>
            <p:seq concurrent="1" nextAc="seek">
              <p:cTn id="8" restart="whenNotActive" fill="hold" evtFilter="cancelBubble" nodeType="interactiveSeq">
                <p:stCondLst>
                  <p:cond evt="onClick" delay="0">
                    <p:tgtEl>
                      <p:spTgt spid="14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8"/>
                                        </p:tgtEl>
                                      </p:cBhvr>
                                    </p:cmd>
                                  </p:childTnLst>
                                </p:cTn>
                              </p:par>
                            </p:childTnLst>
                          </p:cTn>
                        </p:par>
                      </p:childTnLst>
                    </p:cTn>
                  </p:par>
                </p:childTnLst>
              </p:cTn>
              <p:nextCondLst>
                <p:cond evt="onClick" delay="0">
                  <p:tgtEl>
                    <p:spTgt spid="14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8" name="Group 167">
            <a:extLst>
              <a:ext uri="{FF2B5EF4-FFF2-40B4-BE49-F238E27FC236}">
                <a16:creationId xmlns:a16="http://schemas.microsoft.com/office/drawing/2014/main" id="{2E606409-C208-46B9-86AF-7233A88173F7}"/>
              </a:ext>
            </a:extLst>
          </p:cNvPr>
          <p:cNvGrpSpPr/>
          <p:nvPr/>
        </p:nvGrpSpPr>
        <p:grpSpPr>
          <a:xfrm>
            <a:off x="3007422" y="1301853"/>
            <a:ext cx="9281750" cy="4462126"/>
            <a:chOff x="3007422" y="1301853"/>
            <a:chExt cx="9281750" cy="4462126"/>
          </a:xfrm>
        </p:grpSpPr>
        <p:grpSp>
          <p:nvGrpSpPr>
            <p:cNvPr id="164" name="Group 163">
              <a:extLst>
                <a:ext uri="{FF2B5EF4-FFF2-40B4-BE49-F238E27FC236}">
                  <a16:creationId xmlns:a16="http://schemas.microsoft.com/office/drawing/2014/main" id="{7AE63428-0544-4BD1-B615-7DB41C42019F}"/>
                </a:ext>
              </a:extLst>
            </p:cNvPr>
            <p:cNvGrpSpPr/>
            <p:nvPr/>
          </p:nvGrpSpPr>
          <p:grpSpPr>
            <a:xfrm>
              <a:off x="3007422" y="1301853"/>
              <a:ext cx="9281750" cy="4462126"/>
              <a:chOff x="2828023" y="322649"/>
              <a:chExt cx="9281750" cy="4462126"/>
            </a:xfrm>
          </p:grpSpPr>
          <p:grpSp>
            <p:nvGrpSpPr>
              <p:cNvPr id="163" name="Group 162">
                <a:extLst>
                  <a:ext uri="{FF2B5EF4-FFF2-40B4-BE49-F238E27FC236}">
                    <a16:creationId xmlns:a16="http://schemas.microsoft.com/office/drawing/2014/main" id="{EB35E923-03E3-438C-913E-2E8A14C5C376}"/>
                  </a:ext>
                </a:extLst>
              </p:cNvPr>
              <p:cNvGrpSpPr/>
              <p:nvPr/>
            </p:nvGrpSpPr>
            <p:grpSpPr>
              <a:xfrm>
                <a:off x="2828023" y="322649"/>
                <a:ext cx="9281750" cy="4462126"/>
                <a:chOff x="2825238" y="337913"/>
                <a:chExt cx="9281750" cy="4462126"/>
              </a:xfrm>
            </p:grpSpPr>
            <p:grpSp>
              <p:nvGrpSpPr>
                <p:cNvPr id="162" name="Group 161">
                  <a:extLst>
                    <a:ext uri="{FF2B5EF4-FFF2-40B4-BE49-F238E27FC236}">
                      <a16:creationId xmlns:a16="http://schemas.microsoft.com/office/drawing/2014/main" id="{0C526D65-4B89-4FA0-8FD5-4660A0C89313}"/>
                    </a:ext>
                  </a:extLst>
                </p:cNvPr>
                <p:cNvGrpSpPr/>
                <p:nvPr/>
              </p:nvGrpSpPr>
              <p:grpSpPr>
                <a:xfrm>
                  <a:off x="2825238" y="337913"/>
                  <a:ext cx="9281750" cy="4462126"/>
                  <a:chOff x="2822073" y="309524"/>
                  <a:chExt cx="9281750" cy="4462126"/>
                </a:xfrm>
              </p:grpSpPr>
              <p:pic>
                <p:nvPicPr>
                  <p:cNvPr id="21" name="Picture 20" descr="A picture containing text, indoor&#10;&#10;Description automatically generated">
                    <a:extLst>
                      <a:ext uri="{FF2B5EF4-FFF2-40B4-BE49-F238E27FC236}">
                        <a16:creationId xmlns:a16="http://schemas.microsoft.com/office/drawing/2014/main" id="{F66F066F-680E-49D2-AA24-5A8F243FC18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550" t="9796" r="12026" b="14086"/>
                  <a:stretch/>
                </p:blipFill>
                <p:spPr>
                  <a:xfrm rot="16200000">
                    <a:off x="5103161" y="-1971563"/>
                    <a:ext cx="4462125" cy="9024301"/>
                  </a:xfrm>
                  <a:prstGeom prst="rect">
                    <a:avLst/>
                  </a:prstGeom>
                </p:spPr>
              </p:pic>
              <p:cxnSp>
                <p:nvCxnSpPr>
                  <p:cNvPr id="78" name="Straight Connector 77">
                    <a:extLst>
                      <a:ext uri="{FF2B5EF4-FFF2-40B4-BE49-F238E27FC236}">
                        <a16:creationId xmlns:a16="http://schemas.microsoft.com/office/drawing/2014/main" id="{719CC16F-9647-4379-B938-863CD52C03E4}"/>
                      </a:ext>
                    </a:extLst>
                  </p:cNvPr>
                  <p:cNvCxnSpPr>
                    <a:cxnSpLocks/>
                  </p:cNvCxnSpPr>
                  <p:nvPr/>
                </p:nvCxnSpPr>
                <p:spPr>
                  <a:xfrm flipH="1" flipV="1">
                    <a:off x="3069109" y="4524715"/>
                    <a:ext cx="4443574" cy="24449"/>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DDCDC41-37E5-49B7-96AA-F1EE8CA826FE}"/>
                      </a:ext>
                    </a:extLst>
                  </p:cNvPr>
                  <p:cNvCxnSpPr>
                    <a:cxnSpLocks/>
                  </p:cNvCxnSpPr>
                  <p:nvPr/>
                </p:nvCxnSpPr>
                <p:spPr>
                  <a:xfrm flipH="1">
                    <a:off x="7775503" y="4573292"/>
                    <a:ext cx="4059867" cy="26742"/>
                  </a:xfrm>
                  <a:prstGeom prst="line">
                    <a:avLst/>
                  </a:prstGeom>
                  <a:ln w="76200">
                    <a:solidFill>
                      <a:srgbClr val="F76F09"/>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E6A994C1-B2C6-4B30-BE9B-954F82BAC38B}"/>
                      </a:ext>
                    </a:extLst>
                  </p:cNvPr>
                  <p:cNvCxnSpPr>
                    <a:cxnSpLocks/>
                  </p:cNvCxnSpPr>
                  <p:nvPr/>
                </p:nvCxnSpPr>
                <p:spPr>
                  <a:xfrm>
                    <a:off x="3107489" y="721043"/>
                    <a:ext cx="31236" cy="2520323"/>
                  </a:xfrm>
                  <a:prstGeom prst="line">
                    <a:avLst/>
                  </a:prstGeom>
                  <a:ln w="762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FB7D530C-5395-466F-AD1E-F87A51571005}"/>
                      </a:ext>
                    </a:extLst>
                  </p:cNvPr>
                  <p:cNvSpPr txBox="1"/>
                  <p:nvPr/>
                </p:nvSpPr>
                <p:spPr>
                  <a:xfrm>
                    <a:off x="10496849" y="2373014"/>
                    <a:ext cx="1606974" cy="369332"/>
                  </a:xfrm>
                  <a:prstGeom prst="rect">
                    <a:avLst/>
                  </a:prstGeom>
                  <a:noFill/>
                </p:spPr>
                <p:txBody>
                  <a:bodyPr wrap="square" rtlCol="0">
                    <a:spAutoFit/>
                  </a:bodyPr>
                  <a:lstStyle/>
                  <a:p>
                    <a:r>
                      <a:rPr lang="en-US" b="1" dirty="0">
                        <a:solidFill>
                          <a:schemeClr val="bg1"/>
                        </a:solidFill>
                      </a:rPr>
                      <a:t>12V Battery </a:t>
                    </a:r>
                  </a:p>
                </p:txBody>
              </p:sp>
              <p:sp>
                <p:nvSpPr>
                  <p:cNvPr id="29" name="TextBox 28">
                    <a:extLst>
                      <a:ext uri="{FF2B5EF4-FFF2-40B4-BE49-F238E27FC236}">
                        <a16:creationId xmlns:a16="http://schemas.microsoft.com/office/drawing/2014/main" id="{C61B8360-A47F-4D0D-A6C0-5ED06C7E0D64}"/>
                      </a:ext>
                    </a:extLst>
                  </p:cNvPr>
                  <p:cNvSpPr txBox="1"/>
                  <p:nvPr/>
                </p:nvSpPr>
                <p:spPr>
                  <a:xfrm>
                    <a:off x="8371853" y="2450577"/>
                    <a:ext cx="1180268" cy="369332"/>
                  </a:xfrm>
                  <a:prstGeom prst="rect">
                    <a:avLst/>
                  </a:prstGeom>
                  <a:noFill/>
                </p:spPr>
                <p:txBody>
                  <a:bodyPr wrap="square" rtlCol="0">
                    <a:spAutoFit/>
                  </a:bodyPr>
                  <a:lstStyle/>
                  <a:p>
                    <a:r>
                      <a:rPr lang="en-US" b="1" dirty="0">
                        <a:solidFill>
                          <a:schemeClr val="bg1"/>
                        </a:solidFill>
                      </a:rPr>
                      <a:t>12V Bus</a:t>
                    </a:r>
                  </a:p>
                </p:txBody>
              </p:sp>
              <p:sp>
                <p:nvSpPr>
                  <p:cNvPr id="30" name="TextBox 29">
                    <a:extLst>
                      <a:ext uri="{FF2B5EF4-FFF2-40B4-BE49-F238E27FC236}">
                        <a16:creationId xmlns:a16="http://schemas.microsoft.com/office/drawing/2014/main" id="{90265697-02F5-4103-A454-4D2C910D25C4}"/>
                      </a:ext>
                    </a:extLst>
                  </p:cNvPr>
                  <p:cNvSpPr txBox="1"/>
                  <p:nvPr/>
                </p:nvSpPr>
                <p:spPr>
                  <a:xfrm>
                    <a:off x="7781719" y="3816375"/>
                    <a:ext cx="1180268" cy="369332"/>
                  </a:xfrm>
                  <a:prstGeom prst="rect">
                    <a:avLst/>
                  </a:prstGeom>
                  <a:noFill/>
                </p:spPr>
                <p:txBody>
                  <a:bodyPr wrap="square" rtlCol="0">
                    <a:spAutoFit/>
                  </a:bodyPr>
                  <a:lstStyle/>
                  <a:p>
                    <a:r>
                      <a:rPr lang="en-US" b="1" dirty="0">
                        <a:solidFill>
                          <a:schemeClr val="bg1"/>
                        </a:solidFill>
                      </a:rPr>
                      <a:t>5V Bus</a:t>
                    </a:r>
                  </a:p>
                </p:txBody>
              </p:sp>
              <p:sp>
                <p:nvSpPr>
                  <p:cNvPr id="31" name="TextBox 30">
                    <a:extLst>
                      <a:ext uri="{FF2B5EF4-FFF2-40B4-BE49-F238E27FC236}">
                        <a16:creationId xmlns:a16="http://schemas.microsoft.com/office/drawing/2014/main" id="{EBA95B4E-9A6E-4CB9-83B8-538299558677}"/>
                      </a:ext>
                    </a:extLst>
                  </p:cNvPr>
                  <p:cNvSpPr txBox="1"/>
                  <p:nvPr/>
                </p:nvSpPr>
                <p:spPr>
                  <a:xfrm>
                    <a:off x="6299874" y="2837655"/>
                    <a:ext cx="1481845" cy="369332"/>
                  </a:xfrm>
                  <a:prstGeom prst="rect">
                    <a:avLst/>
                  </a:prstGeom>
                  <a:noFill/>
                </p:spPr>
                <p:txBody>
                  <a:bodyPr wrap="square" rtlCol="0">
                    <a:spAutoFit/>
                  </a:bodyPr>
                  <a:lstStyle/>
                  <a:p>
                    <a:r>
                      <a:rPr lang="en-US" b="1" dirty="0">
                        <a:solidFill>
                          <a:schemeClr val="bg1"/>
                        </a:solidFill>
                      </a:rPr>
                      <a:t>Relay Board</a:t>
                    </a:r>
                  </a:p>
                </p:txBody>
              </p:sp>
              <p:cxnSp>
                <p:nvCxnSpPr>
                  <p:cNvPr id="43" name="Straight Connector 42">
                    <a:extLst>
                      <a:ext uri="{FF2B5EF4-FFF2-40B4-BE49-F238E27FC236}">
                        <a16:creationId xmlns:a16="http://schemas.microsoft.com/office/drawing/2014/main" id="{AA2DCCBF-E028-410F-BC3C-73BF224689F5}"/>
                      </a:ext>
                    </a:extLst>
                  </p:cNvPr>
                  <p:cNvCxnSpPr/>
                  <p:nvPr/>
                </p:nvCxnSpPr>
                <p:spPr>
                  <a:xfrm>
                    <a:off x="9552121" y="309524"/>
                    <a:ext cx="2294253" cy="0"/>
                  </a:xfrm>
                  <a:prstGeom prst="line">
                    <a:avLst/>
                  </a:prstGeom>
                  <a:ln w="76200">
                    <a:solidFill>
                      <a:srgbClr val="F76F09"/>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5ED4D6E-0395-482F-A9E1-D14A662CF399}"/>
                      </a:ext>
                    </a:extLst>
                  </p:cNvPr>
                  <p:cNvCxnSpPr>
                    <a:cxnSpLocks/>
                  </p:cNvCxnSpPr>
                  <p:nvPr/>
                </p:nvCxnSpPr>
                <p:spPr>
                  <a:xfrm>
                    <a:off x="9552121" y="309524"/>
                    <a:ext cx="0" cy="1557900"/>
                  </a:xfrm>
                  <a:prstGeom prst="line">
                    <a:avLst/>
                  </a:prstGeom>
                  <a:ln w="76200">
                    <a:solidFill>
                      <a:srgbClr val="F76F09"/>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952B67D-FC67-41A5-B9D6-41126399D4B8}"/>
                      </a:ext>
                    </a:extLst>
                  </p:cNvPr>
                  <p:cNvCxnSpPr>
                    <a:cxnSpLocks/>
                  </p:cNvCxnSpPr>
                  <p:nvPr/>
                </p:nvCxnSpPr>
                <p:spPr>
                  <a:xfrm flipV="1">
                    <a:off x="7781719" y="1867424"/>
                    <a:ext cx="0" cy="2741589"/>
                  </a:xfrm>
                  <a:prstGeom prst="line">
                    <a:avLst/>
                  </a:prstGeom>
                  <a:ln w="76200">
                    <a:solidFill>
                      <a:srgbClr val="F76F09"/>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D539D62D-1EF0-4437-A6D0-FE16B1CF9773}"/>
                      </a:ext>
                    </a:extLst>
                  </p:cNvPr>
                  <p:cNvCxnSpPr>
                    <a:cxnSpLocks/>
                  </p:cNvCxnSpPr>
                  <p:nvPr/>
                </p:nvCxnSpPr>
                <p:spPr>
                  <a:xfrm flipH="1">
                    <a:off x="3093079" y="705374"/>
                    <a:ext cx="2710500" cy="0"/>
                  </a:xfrm>
                  <a:prstGeom prst="line">
                    <a:avLst/>
                  </a:prstGeom>
                  <a:ln w="762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497C2637-B6A0-4871-8FBA-93712D285E60}"/>
                      </a:ext>
                    </a:extLst>
                  </p:cNvPr>
                  <p:cNvCxnSpPr>
                    <a:cxnSpLocks/>
                  </p:cNvCxnSpPr>
                  <p:nvPr/>
                </p:nvCxnSpPr>
                <p:spPr>
                  <a:xfrm flipV="1">
                    <a:off x="5763253" y="658822"/>
                    <a:ext cx="47172" cy="2578482"/>
                  </a:xfrm>
                  <a:prstGeom prst="line">
                    <a:avLst/>
                  </a:prstGeom>
                  <a:ln w="762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234CBFC2-C30C-4DD1-B4DF-9E4A77D6E4ED}"/>
                      </a:ext>
                    </a:extLst>
                  </p:cNvPr>
                  <p:cNvCxnSpPr>
                    <a:cxnSpLocks/>
                  </p:cNvCxnSpPr>
                  <p:nvPr/>
                </p:nvCxnSpPr>
                <p:spPr>
                  <a:xfrm flipH="1" flipV="1">
                    <a:off x="6158672" y="518606"/>
                    <a:ext cx="3028192" cy="1"/>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C6AECF5A-16F6-40DA-81B3-06EADE297423}"/>
                      </a:ext>
                    </a:extLst>
                  </p:cNvPr>
                  <p:cNvCxnSpPr>
                    <a:cxnSpLocks/>
                  </p:cNvCxnSpPr>
                  <p:nvPr/>
                </p:nvCxnSpPr>
                <p:spPr>
                  <a:xfrm flipV="1">
                    <a:off x="9186863" y="490287"/>
                    <a:ext cx="1" cy="1207198"/>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67F8814D-33F9-4C85-AFF1-8AD89C0161D9}"/>
                      </a:ext>
                    </a:extLst>
                  </p:cNvPr>
                  <p:cNvCxnSpPr>
                    <a:cxnSpLocks/>
                  </p:cNvCxnSpPr>
                  <p:nvPr/>
                </p:nvCxnSpPr>
                <p:spPr>
                  <a:xfrm flipV="1">
                    <a:off x="6129657" y="490287"/>
                    <a:ext cx="52746" cy="2698116"/>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4303C1B-7BD0-4934-966D-86ADD974E4AC}"/>
                      </a:ext>
                    </a:extLst>
                  </p:cNvPr>
                  <p:cNvCxnSpPr>
                    <a:cxnSpLocks/>
                  </p:cNvCxnSpPr>
                  <p:nvPr/>
                </p:nvCxnSpPr>
                <p:spPr>
                  <a:xfrm flipH="1">
                    <a:off x="7618097" y="1725804"/>
                    <a:ext cx="1603712"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99FBFF88-3ADD-44DE-9D37-18078936DCC9}"/>
                      </a:ext>
                    </a:extLst>
                  </p:cNvPr>
                  <p:cNvCxnSpPr>
                    <a:cxnSpLocks/>
                  </p:cNvCxnSpPr>
                  <p:nvPr/>
                </p:nvCxnSpPr>
                <p:spPr>
                  <a:xfrm flipV="1">
                    <a:off x="7512683" y="3277052"/>
                    <a:ext cx="0" cy="1287262"/>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E9887394-A9BE-4C77-8FAA-51DE7238F52E}"/>
                      </a:ext>
                    </a:extLst>
                  </p:cNvPr>
                  <p:cNvCxnSpPr>
                    <a:cxnSpLocks/>
                  </p:cNvCxnSpPr>
                  <p:nvPr/>
                </p:nvCxnSpPr>
                <p:spPr>
                  <a:xfrm flipH="1">
                    <a:off x="3107489" y="3320048"/>
                    <a:ext cx="4405195" cy="30471"/>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E554864-EC10-4713-9130-3FCB1E203AF4}"/>
                      </a:ext>
                    </a:extLst>
                  </p:cNvPr>
                  <p:cNvCxnSpPr>
                    <a:cxnSpLocks/>
                  </p:cNvCxnSpPr>
                  <p:nvPr/>
                </p:nvCxnSpPr>
                <p:spPr>
                  <a:xfrm flipV="1">
                    <a:off x="3123107" y="3320048"/>
                    <a:ext cx="0" cy="1168237"/>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grpSp>
            <p:sp>
              <p:nvSpPr>
                <p:cNvPr id="33" name="TextBox 32">
                  <a:extLst>
                    <a:ext uri="{FF2B5EF4-FFF2-40B4-BE49-F238E27FC236}">
                      <a16:creationId xmlns:a16="http://schemas.microsoft.com/office/drawing/2014/main" id="{A6DB4AA6-B6D0-408B-9966-697D48D518A9}"/>
                    </a:ext>
                  </a:extLst>
                </p:cNvPr>
                <p:cNvSpPr txBox="1"/>
                <p:nvPr/>
              </p:nvSpPr>
              <p:spPr>
                <a:xfrm>
                  <a:off x="3477005" y="2889701"/>
                  <a:ext cx="1083977" cy="369332"/>
                </a:xfrm>
                <a:prstGeom prst="rect">
                  <a:avLst/>
                </a:prstGeom>
                <a:noFill/>
              </p:spPr>
              <p:txBody>
                <a:bodyPr wrap="square" rtlCol="0">
                  <a:spAutoFit/>
                </a:bodyPr>
                <a:lstStyle/>
                <a:p>
                  <a:r>
                    <a:rPr lang="en-US" b="1" dirty="0">
                      <a:solidFill>
                        <a:schemeClr val="bg1"/>
                      </a:solidFill>
                    </a:rPr>
                    <a:t>Arduino</a:t>
                  </a:r>
                </a:p>
              </p:txBody>
            </p:sp>
            <p:cxnSp>
              <p:nvCxnSpPr>
                <p:cNvPr id="67" name="Straight Connector 66">
                  <a:extLst>
                    <a:ext uri="{FF2B5EF4-FFF2-40B4-BE49-F238E27FC236}">
                      <a16:creationId xmlns:a16="http://schemas.microsoft.com/office/drawing/2014/main" id="{B84B9A6E-E1AF-4F0A-939F-BFD3C167223A}"/>
                    </a:ext>
                  </a:extLst>
                </p:cNvPr>
                <p:cNvCxnSpPr>
                  <a:cxnSpLocks/>
                </p:cNvCxnSpPr>
                <p:nvPr/>
              </p:nvCxnSpPr>
              <p:spPr>
                <a:xfrm flipH="1">
                  <a:off x="3098181" y="3237305"/>
                  <a:ext cx="2712244" cy="0"/>
                </a:xfrm>
                <a:prstGeom prst="line">
                  <a:avLst/>
                </a:prstGeom>
                <a:ln w="762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DFBC4194-7EF1-43C4-AFCF-299A8D5E15DA}"/>
                    </a:ext>
                  </a:extLst>
                </p:cNvPr>
                <p:cNvCxnSpPr>
                  <a:cxnSpLocks/>
                </p:cNvCxnSpPr>
                <p:nvPr/>
              </p:nvCxnSpPr>
              <p:spPr>
                <a:xfrm flipH="1" flipV="1">
                  <a:off x="7654006" y="1697485"/>
                  <a:ext cx="1" cy="1490917"/>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55A5DD73-2398-4BFA-A89D-ACEF2CF0E4D0}"/>
                    </a:ext>
                  </a:extLst>
                </p:cNvPr>
                <p:cNvCxnSpPr>
                  <a:cxnSpLocks/>
                </p:cNvCxnSpPr>
                <p:nvPr/>
              </p:nvCxnSpPr>
              <p:spPr>
                <a:xfrm flipH="1" flipV="1">
                  <a:off x="6096001" y="3188402"/>
                  <a:ext cx="1558005" cy="18584"/>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grpSp>
          <p:cxnSp>
            <p:nvCxnSpPr>
              <p:cNvPr id="48" name="Straight Connector 47">
                <a:extLst>
                  <a:ext uri="{FF2B5EF4-FFF2-40B4-BE49-F238E27FC236}">
                    <a16:creationId xmlns:a16="http://schemas.microsoft.com/office/drawing/2014/main" id="{07D5896F-5426-43B8-88B3-2C3B0053C6F1}"/>
                  </a:ext>
                </a:extLst>
              </p:cNvPr>
              <p:cNvCxnSpPr>
                <a:cxnSpLocks/>
              </p:cNvCxnSpPr>
              <p:nvPr/>
            </p:nvCxnSpPr>
            <p:spPr>
              <a:xfrm flipH="1">
                <a:off x="7781719" y="1867424"/>
                <a:ext cx="1770402" cy="0"/>
              </a:xfrm>
              <a:prstGeom prst="line">
                <a:avLst/>
              </a:prstGeom>
              <a:ln w="76200">
                <a:solidFill>
                  <a:srgbClr val="F76F09"/>
                </a:solidFill>
              </a:ln>
            </p:spPr>
            <p:style>
              <a:lnRef idx="1">
                <a:schemeClr val="accent1"/>
              </a:lnRef>
              <a:fillRef idx="0">
                <a:schemeClr val="accent1"/>
              </a:fillRef>
              <a:effectRef idx="0">
                <a:schemeClr val="accent1"/>
              </a:effectRef>
              <a:fontRef idx="minor">
                <a:schemeClr val="tx1"/>
              </a:fontRef>
            </p:style>
          </p:cxnSp>
        </p:grpSp>
        <p:cxnSp>
          <p:nvCxnSpPr>
            <p:cNvPr id="58" name="Straight Connector 57">
              <a:extLst>
                <a:ext uri="{FF2B5EF4-FFF2-40B4-BE49-F238E27FC236}">
                  <a16:creationId xmlns:a16="http://schemas.microsoft.com/office/drawing/2014/main" id="{4D0276B7-9ECC-46E9-9F49-DC4C1AC78049}"/>
                </a:ext>
              </a:extLst>
            </p:cNvPr>
            <p:cNvCxnSpPr>
              <a:cxnSpLocks/>
            </p:cNvCxnSpPr>
            <p:nvPr/>
          </p:nvCxnSpPr>
          <p:spPr>
            <a:xfrm>
              <a:off x="12020719" y="1315511"/>
              <a:ext cx="0" cy="4254790"/>
            </a:xfrm>
            <a:prstGeom prst="line">
              <a:avLst/>
            </a:prstGeom>
            <a:ln w="76200">
              <a:solidFill>
                <a:srgbClr val="F76F09"/>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DB425034-3601-4145-B376-FF5099276B62}"/>
              </a:ext>
            </a:extLst>
          </p:cNvPr>
          <p:cNvSpPr>
            <a:spLocks noGrp="1"/>
          </p:cNvSpPr>
          <p:nvPr>
            <p:ph type="title"/>
          </p:nvPr>
        </p:nvSpPr>
        <p:spPr>
          <a:xfrm>
            <a:off x="253865" y="354745"/>
            <a:ext cx="10347067" cy="387725"/>
          </a:xfrm>
        </p:spPr>
        <p:txBody>
          <a:bodyPr>
            <a:normAutofit fontScale="90000"/>
          </a:bodyPr>
          <a:lstStyle/>
          <a:p>
            <a:r>
              <a:rPr lang="en-US" dirty="0"/>
              <a:t>Systems Design</a:t>
            </a:r>
          </a:p>
        </p:txBody>
      </p:sp>
      <p:sp>
        <p:nvSpPr>
          <p:cNvPr id="5" name="Slide Number Placeholder 4">
            <a:extLst>
              <a:ext uri="{FF2B5EF4-FFF2-40B4-BE49-F238E27FC236}">
                <a16:creationId xmlns:a16="http://schemas.microsoft.com/office/drawing/2014/main" id="{D0FA79D3-9251-4770-977F-DEADA5B42BFE}"/>
              </a:ext>
            </a:extLst>
          </p:cNvPr>
          <p:cNvSpPr>
            <a:spLocks noGrp="1"/>
          </p:cNvSpPr>
          <p:nvPr>
            <p:ph type="sldNum" sz="quarter" idx="12"/>
          </p:nvPr>
        </p:nvSpPr>
        <p:spPr/>
        <p:txBody>
          <a:bodyPr/>
          <a:lstStyle/>
          <a:p>
            <a:fld id="{9CD8D479-8942-46E8-A226-A4E01F7A105C}" type="slidenum">
              <a:rPr lang="en-US" smtClean="0"/>
              <a:t>8</a:t>
            </a:fld>
            <a:endParaRPr lang="en-US"/>
          </a:p>
        </p:txBody>
      </p:sp>
      <p:sp>
        <p:nvSpPr>
          <p:cNvPr id="22" name="Isosceles Triangle 21">
            <a:extLst>
              <a:ext uri="{FF2B5EF4-FFF2-40B4-BE49-F238E27FC236}">
                <a16:creationId xmlns:a16="http://schemas.microsoft.com/office/drawing/2014/main" id="{D94A9995-4F5C-4F6C-8F62-D67D83EA5FB6}"/>
              </a:ext>
            </a:extLst>
          </p:cNvPr>
          <p:cNvSpPr/>
          <p:nvPr/>
        </p:nvSpPr>
        <p:spPr>
          <a:xfrm rot="19090559">
            <a:off x="2025007" y="4914424"/>
            <a:ext cx="1636201" cy="823170"/>
          </a:xfrm>
          <a:prstGeom prst="triangle">
            <a:avLst>
              <a:gd name="adj" fmla="val 6141"/>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Content Placeholder 18" descr="A picture containing text, wall&#10;&#10;Description automatically generated">
            <a:extLst>
              <a:ext uri="{FF2B5EF4-FFF2-40B4-BE49-F238E27FC236}">
                <a16:creationId xmlns:a16="http://schemas.microsoft.com/office/drawing/2014/main" id="{6D410F6F-1AD1-4C1D-B5C7-30D1412363D1}"/>
              </a:ext>
            </a:extLst>
          </p:cNvPr>
          <p:cNvPicPr>
            <a:picLocks noGrp="1" noChangeAspect="1"/>
          </p:cNvPicPr>
          <p:nvPr>
            <p:ph sz="half" idx="1"/>
          </p:nvPr>
        </p:nvPicPr>
        <p:blipFill rotWithShape="1">
          <a:blip r:embed="rId6" cstate="print">
            <a:extLst>
              <a:ext uri="{28A0092B-C50C-407E-A947-70E740481C1C}">
                <a14:useLocalDpi xmlns:a14="http://schemas.microsoft.com/office/drawing/2010/main" val="0"/>
              </a:ext>
            </a:extLst>
          </a:blip>
          <a:srcRect l="22982" t="28224" r="39147" b="30896"/>
          <a:stretch/>
        </p:blipFill>
        <p:spPr>
          <a:xfrm rot="16200000">
            <a:off x="932192" y="4688362"/>
            <a:ext cx="979094" cy="2174116"/>
          </a:xfrm>
        </p:spPr>
      </p:pic>
      <p:sp>
        <p:nvSpPr>
          <p:cNvPr id="24" name="Isosceles Triangle 23">
            <a:extLst>
              <a:ext uri="{FF2B5EF4-FFF2-40B4-BE49-F238E27FC236}">
                <a16:creationId xmlns:a16="http://schemas.microsoft.com/office/drawing/2014/main" id="{E68EFF83-9AFC-4226-BA7A-9A16034EEA41}"/>
              </a:ext>
            </a:extLst>
          </p:cNvPr>
          <p:cNvSpPr/>
          <p:nvPr/>
        </p:nvSpPr>
        <p:spPr>
          <a:xfrm rot="20383512">
            <a:off x="9392473" y="4371062"/>
            <a:ext cx="1768859" cy="1703379"/>
          </a:xfrm>
          <a:prstGeom prst="triangle">
            <a:avLst>
              <a:gd name="adj" fmla="val 3103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text, electronics, circuit&#10;&#10;Description automatically generated">
            <a:extLst>
              <a:ext uri="{FF2B5EF4-FFF2-40B4-BE49-F238E27FC236}">
                <a16:creationId xmlns:a16="http://schemas.microsoft.com/office/drawing/2014/main" id="{334A2228-2D41-4B5E-A292-3113D6DA6BD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320" t="24332" r="8175" b="28854"/>
          <a:stretch/>
        </p:blipFill>
        <p:spPr>
          <a:xfrm rot="16200000">
            <a:off x="9750369" y="5124614"/>
            <a:ext cx="1538857" cy="1774739"/>
          </a:xfrm>
          <a:prstGeom prst="rect">
            <a:avLst/>
          </a:prstGeom>
        </p:spPr>
      </p:pic>
      <p:sp>
        <p:nvSpPr>
          <p:cNvPr id="25" name="Isosceles Triangle 24">
            <a:extLst>
              <a:ext uri="{FF2B5EF4-FFF2-40B4-BE49-F238E27FC236}">
                <a16:creationId xmlns:a16="http://schemas.microsoft.com/office/drawing/2014/main" id="{9D5C4EB4-4CAF-4D9E-8E39-17E650FE8ACE}"/>
              </a:ext>
            </a:extLst>
          </p:cNvPr>
          <p:cNvSpPr/>
          <p:nvPr/>
        </p:nvSpPr>
        <p:spPr>
          <a:xfrm rot="14188326" flipV="1">
            <a:off x="2269884" y="1117191"/>
            <a:ext cx="2010723" cy="3422271"/>
          </a:xfrm>
          <a:prstGeom prst="triangle">
            <a:avLst>
              <a:gd name="adj" fmla="val 32554"/>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picture containing text, electronics, circuit&#10;&#10;Description automatically generated">
            <a:extLst>
              <a:ext uri="{FF2B5EF4-FFF2-40B4-BE49-F238E27FC236}">
                <a16:creationId xmlns:a16="http://schemas.microsoft.com/office/drawing/2014/main" id="{E5FD62C0-4161-4672-8C25-2116D8CF6C7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7230" t="37552" r="9000" b="34893"/>
          <a:stretch/>
        </p:blipFill>
        <p:spPr>
          <a:xfrm rot="16200000">
            <a:off x="339938" y="2588070"/>
            <a:ext cx="2096107" cy="2076639"/>
          </a:xfrm>
          <a:prstGeom prst="rect">
            <a:avLst/>
          </a:prstGeom>
        </p:spPr>
      </p:pic>
      <p:sp>
        <p:nvSpPr>
          <p:cNvPr id="26" name="TextBox 25">
            <a:extLst>
              <a:ext uri="{FF2B5EF4-FFF2-40B4-BE49-F238E27FC236}">
                <a16:creationId xmlns:a16="http://schemas.microsoft.com/office/drawing/2014/main" id="{A2133C45-A868-4ACF-B588-487C4661F2E6}"/>
              </a:ext>
            </a:extLst>
          </p:cNvPr>
          <p:cNvSpPr txBox="1"/>
          <p:nvPr/>
        </p:nvSpPr>
        <p:spPr>
          <a:xfrm>
            <a:off x="7836190" y="6481964"/>
            <a:ext cx="1971429" cy="369332"/>
          </a:xfrm>
          <a:prstGeom prst="rect">
            <a:avLst/>
          </a:prstGeom>
          <a:noFill/>
        </p:spPr>
        <p:txBody>
          <a:bodyPr wrap="square" rtlCol="0">
            <a:spAutoFit/>
          </a:bodyPr>
          <a:lstStyle/>
          <a:p>
            <a:r>
              <a:rPr lang="en-US" b="1" dirty="0">
                <a:solidFill>
                  <a:schemeClr val="tx2"/>
                </a:solidFill>
              </a:rPr>
              <a:t>Charge Controller</a:t>
            </a:r>
          </a:p>
        </p:txBody>
      </p:sp>
      <p:grpSp>
        <p:nvGrpSpPr>
          <p:cNvPr id="165" name="Group 164">
            <a:extLst>
              <a:ext uri="{FF2B5EF4-FFF2-40B4-BE49-F238E27FC236}">
                <a16:creationId xmlns:a16="http://schemas.microsoft.com/office/drawing/2014/main" id="{4F5015C1-4524-402F-A7EF-7BA63D4341C5}"/>
              </a:ext>
            </a:extLst>
          </p:cNvPr>
          <p:cNvGrpSpPr/>
          <p:nvPr/>
        </p:nvGrpSpPr>
        <p:grpSpPr>
          <a:xfrm>
            <a:off x="3619100" y="4789657"/>
            <a:ext cx="3091112" cy="2095667"/>
            <a:chOff x="3586200" y="4074290"/>
            <a:chExt cx="3091112" cy="2095667"/>
          </a:xfrm>
        </p:grpSpPr>
        <p:sp>
          <p:nvSpPr>
            <p:cNvPr id="23" name="Isosceles Triangle 22">
              <a:extLst>
                <a:ext uri="{FF2B5EF4-FFF2-40B4-BE49-F238E27FC236}">
                  <a16:creationId xmlns:a16="http://schemas.microsoft.com/office/drawing/2014/main" id="{B3F80980-0EEA-4EE0-8333-91FEFD6CD942}"/>
                </a:ext>
              </a:extLst>
            </p:cNvPr>
            <p:cNvSpPr/>
            <p:nvPr/>
          </p:nvSpPr>
          <p:spPr>
            <a:xfrm>
              <a:off x="3586200" y="4074290"/>
              <a:ext cx="2748649" cy="905796"/>
            </a:xfrm>
            <a:prstGeom prst="triangle">
              <a:avLst>
                <a:gd name="adj" fmla="val 45851"/>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text&#10;&#10;Description automatically generated">
              <a:extLst>
                <a:ext uri="{FF2B5EF4-FFF2-40B4-BE49-F238E27FC236}">
                  <a16:creationId xmlns:a16="http://schemas.microsoft.com/office/drawing/2014/main" id="{7C012652-E0DD-47AB-9520-BE9149A11F6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8702" t="13619" r="38336" b="28362"/>
            <a:stretch/>
          </p:blipFill>
          <p:spPr>
            <a:xfrm rot="16200000">
              <a:off x="4478904" y="3995549"/>
              <a:ext cx="1004094" cy="2789501"/>
            </a:xfrm>
            <a:prstGeom prst="rect">
              <a:avLst/>
            </a:prstGeom>
          </p:spPr>
        </p:pic>
        <p:sp>
          <p:nvSpPr>
            <p:cNvPr id="27" name="TextBox 26">
              <a:extLst>
                <a:ext uri="{FF2B5EF4-FFF2-40B4-BE49-F238E27FC236}">
                  <a16:creationId xmlns:a16="http://schemas.microsoft.com/office/drawing/2014/main" id="{DAA20036-2885-4A6B-89AB-6E83C7111444}"/>
                </a:ext>
              </a:extLst>
            </p:cNvPr>
            <p:cNvSpPr txBox="1"/>
            <p:nvPr/>
          </p:nvSpPr>
          <p:spPr>
            <a:xfrm>
              <a:off x="4168277" y="5800625"/>
              <a:ext cx="2509035" cy="369332"/>
            </a:xfrm>
            <a:prstGeom prst="rect">
              <a:avLst/>
            </a:prstGeom>
            <a:noFill/>
          </p:spPr>
          <p:txBody>
            <a:bodyPr wrap="square" rtlCol="0">
              <a:spAutoFit/>
            </a:bodyPr>
            <a:lstStyle/>
            <a:p>
              <a:r>
                <a:rPr lang="en-US" b="1" dirty="0">
                  <a:solidFill>
                    <a:schemeClr val="tx2"/>
                  </a:solidFill>
                </a:rPr>
                <a:t>LCD With Caution LED</a:t>
              </a:r>
            </a:p>
          </p:txBody>
        </p:sp>
      </p:grpSp>
      <p:sp>
        <p:nvSpPr>
          <p:cNvPr id="32" name="TextBox 31">
            <a:extLst>
              <a:ext uri="{FF2B5EF4-FFF2-40B4-BE49-F238E27FC236}">
                <a16:creationId xmlns:a16="http://schemas.microsoft.com/office/drawing/2014/main" id="{63C1F9E4-B88C-47F7-A2B8-6A6DFE0C8ABE}"/>
              </a:ext>
            </a:extLst>
          </p:cNvPr>
          <p:cNvSpPr txBox="1"/>
          <p:nvPr/>
        </p:nvSpPr>
        <p:spPr>
          <a:xfrm>
            <a:off x="1356971" y="6159119"/>
            <a:ext cx="711261" cy="369332"/>
          </a:xfrm>
          <a:prstGeom prst="rect">
            <a:avLst/>
          </a:prstGeom>
          <a:noFill/>
        </p:spPr>
        <p:txBody>
          <a:bodyPr wrap="square" rtlCol="0">
            <a:spAutoFit/>
          </a:bodyPr>
          <a:lstStyle/>
          <a:p>
            <a:r>
              <a:rPr lang="en-US" b="1" dirty="0">
                <a:solidFill>
                  <a:schemeClr val="tx2"/>
                </a:solidFill>
              </a:rPr>
              <a:t>LCD</a:t>
            </a:r>
            <a:endParaRPr lang="en-US" sz="1400" b="1" dirty="0">
              <a:solidFill>
                <a:schemeClr val="tx2"/>
              </a:solidFill>
            </a:endParaRPr>
          </a:p>
        </p:txBody>
      </p:sp>
      <p:sp>
        <p:nvSpPr>
          <p:cNvPr id="34" name="TextBox 33">
            <a:extLst>
              <a:ext uri="{FF2B5EF4-FFF2-40B4-BE49-F238E27FC236}">
                <a16:creationId xmlns:a16="http://schemas.microsoft.com/office/drawing/2014/main" id="{0E5C0C89-E33C-4DA0-BEDE-937329BD35A6}"/>
              </a:ext>
            </a:extLst>
          </p:cNvPr>
          <p:cNvSpPr txBox="1"/>
          <p:nvPr/>
        </p:nvSpPr>
        <p:spPr>
          <a:xfrm>
            <a:off x="253865" y="4637209"/>
            <a:ext cx="2335747" cy="369332"/>
          </a:xfrm>
          <a:prstGeom prst="rect">
            <a:avLst/>
          </a:prstGeom>
          <a:noFill/>
        </p:spPr>
        <p:txBody>
          <a:bodyPr wrap="square" rtlCol="0">
            <a:spAutoFit/>
          </a:bodyPr>
          <a:lstStyle/>
          <a:p>
            <a:r>
              <a:rPr lang="en-US" b="1" dirty="0">
                <a:solidFill>
                  <a:schemeClr val="tx2"/>
                </a:solidFill>
              </a:rPr>
              <a:t>Serial Port Expander</a:t>
            </a:r>
          </a:p>
        </p:txBody>
      </p:sp>
      <p:grpSp>
        <p:nvGrpSpPr>
          <p:cNvPr id="137" name="Group 136">
            <a:extLst>
              <a:ext uri="{FF2B5EF4-FFF2-40B4-BE49-F238E27FC236}">
                <a16:creationId xmlns:a16="http://schemas.microsoft.com/office/drawing/2014/main" id="{20644C0D-87D2-4141-AC25-13E349EDA774}"/>
              </a:ext>
            </a:extLst>
          </p:cNvPr>
          <p:cNvGrpSpPr/>
          <p:nvPr/>
        </p:nvGrpSpPr>
        <p:grpSpPr>
          <a:xfrm>
            <a:off x="6328434" y="144630"/>
            <a:ext cx="2949772" cy="1250185"/>
            <a:chOff x="6538386" y="4884711"/>
            <a:chExt cx="2949772" cy="1250185"/>
          </a:xfrm>
        </p:grpSpPr>
        <p:grpSp>
          <p:nvGrpSpPr>
            <p:cNvPr id="126" name="Group 125">
              <a:extLst>
                <a:ext uri="{FF2B5EF4-FFF2-40B4-BE49-F238E27FC236}">
                  <a16:creationId xmlns:a16="http://schemas.microsoft.com/office/drawing/2014/main" id="{859938DB-75A1-45D9-90E0-5D6407604403}"/>
                </a:ext>
              </a:extLst>
            </p:cNvPr>
            <p:cNvGrpSpPr/>
            <p:nvPr/>
          </p:nvGrpSpPr>
          <p:grpSpPr>
            <a:xfrm>
              <a:off x="6676183" y="5020444"/>
              <a:ext cx="2762724" cy="1114452"/>
              <a:chOff x="6637283" y="4879378"/>
              <a:chExt cx="2762724" cy="1114452"/>
            </a:xfrm>
          </p:grpSpPr>
          <p:pic>
            <p:nvPicPr>
              <p:cNvPr id="122" name="Picture 121" descr="A picture containing connector&#10;&#10;Description automatically generated">
                <a:extLst>
                  <a:ext uri="{FF2B5EF4-FFF2-40B4-BE49-F238E27FC236}">
                    <a16:creationId xmlns:a16="http://schemas.microsoft.com/office/drawing/2014/main" id="{79CF57DE-905E-4C75-B49C-099047FE6BC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7085" t="23535" b="40026"/>
              <a:stretch/>
            </p:blipFill>
            <p:spPr>
              <a:xfrm>
                <a:off x="6688297" y="4884711"/>
                <a:ext cx="962541" cy="870206"/>
              </a:xfrm>
              <a:prstGeom prst="rect">
                <a:avLst/>
              </a:prstGeom>
            </p:spPr>
          </p:pic>
          <p:pic>
            <p:nvPicPr>
              <p:cNvPr id="123" name="Picture 122">
                <a:extLst>
                  <a:ext uri="{FF2B5EF4-FFF2-40B4-BE49-F238E27FC236}">
                    <a16:creationId xmlns:a16="http://schemas.microsoft.com/office/drawing/2014/main" id="{0A18FD2C-EB7C-466D-80CC-D75C6878C854}"/>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9418" t="27961" r="6176" b="33510"/>
              <a:stretch/>
            </p:blipFill>
            <p:spPr>
              <a:xfrm>
                <a:off x="7989885" y="4879378"/>
                <a:ext cx="958650" cy="870207"/>
              </a:xfrm>
              <a:prstGeom prst="rect">
                <a:avLst/>
              </a:prstGeom>
            </p:spPr>
          </p:pic>
          <p:sp>
            <p:nvSpPr>
              <p:cNvPr id="124" name="TextBox 123">
                <a:extLst>
                  <a:ext uri="{FF2B5EF4-FFF2-40B4-BE49-F238E27FC236}">
                    <a16:creationId xmlns:a16="http://schemas.microsoft.com/office/drawing/2014/main" id="{C41F421F-ED4B-46A2-A608-9D4AA2DD0241}"/>
                  </a:ext>
                </a:extLst>
              </p:cNvPr>
              <p:cNvSpPr txBox="1"/>
              <p:nvPr/>
            </p:nvSpPr>
            <p:spPr>
              <a:xfrm>
                <a:off x="7948778" y="5686053"/>
                <a:ext cx="1451229" cy="307777"/>
              </a:xfrm>
              <a:prstGeom prst="rect">
                <a:avLst/>
              </a:prstGeom>
              <a:noFill/>
            </p:spPr>
            <p:txBody>
              <a:bodyPr wrap="square" rtlCol="0">
                <a:spAutoFit/>
              </a:bodyPr>
              <a:lstStyle/>
              <a:p>
                <a:r>
                  <a:rPr lang="en-US" sz="1400" b="1" dirty="0">
                    <a:solidFill>
                      <a:schemeClr val="tx2"/>
                    </a:solidFill>
                  </a:rPr>
                  <a:t>Water Valve</a:t>
                </a:r>
                <a:endParaRPr lang="en-US" sz="1100" b="1" dirty="0">
                  <a:solidFill>
                    <a:schemeClr val="tx2"/>
                  </a:solidFill>
                </a:endParaRPr>
              </a:p>
            </p:txBody>
          </p:sp>
          <p:sp>
            <p:nvSpPr>
              <p:cNvPr id="125" name="TextBox 124">
                <a:extLst>
                  <a:ext uri="{FF2B5EF4-FFF2-40B4-BE49-F238E27FC236}">
                    <a16:creationId xmlns:a16="http://schemas.microsoft.com/office/drawing/2014/main" id="{9874B9AE-4E92-42BD-9378-9E438792C6F0}"/>
                  </a:ext>
                </a:extLst>
              </p:cNvPr>
              <p:cNvSpPr txBox="1"/>
              <p:nvPr/>
            </p:nvSpPr>
            <p:spPr>
              <a:xfrm>
                <a:off x="6637283" y="5658427"/>
                <a:ext cx="1451229" cy="307777"/>
              </a:xfrm>
              <a:prstGeom prst="rect">
                <a:avLst/>
              </a:prstGeom>
              <a:noFill/>
            </p:spPr>
            <p:txBody>
              <a:bodyPr wrap="square" rtlCol="0">
                <a:spAutoFit/>
              </a:bodyPr>
              <a:lstStyle/>
              <a:p>
                <a:r>
                  <a:rPr lang="en-US" sz="1400" b="1" dirty="0">
                    <a:solidFill>
                      <a:schemeClr val="tx2"/>
                    </a:solidFill>
                  </a:rPr>
                  <a:t>Water Pump</a:t>
                </a:r>
                <a:endParaRPr lang="en-US" sz="1100" b="1" dirty="0">
                  <a:solidFill>
                    <a:schemeClr val="tx2"/>
                  </a:solidFill>
                </a:endParaRPr>
              </a:p>
            </p:txBody>
          </p:sp>
        </p:grpSp>
        <p:cxnSp>
          <p:nvCxnSpPr>
            <p:cNvPr id="129" name="Straight Connector 128">
              <a:extLst>
                <a:ext uri="{FF2B5EF4-FFF2-40B4-BE49-F238E27FC236}">
                  <a16:creationId xmlns:a16="http://schemas.microsoft.com/office/drawing/2014/main" id="{88271475-5DF3-4A4C-836F-53D1EBEB5534}"/>
                </a:ext>
              </a:extLst>
            </p:cNvPr>
            <p:cNvCxnSpPr>
              <a:cxnSpLocks/>
            </p:cNvCxnSpPr>
            <p:nvPr/>
          </p:nvCxnSpPr>
          <p:spPr>
            <a:xfrm flipH="1">
              <a:off x="6538386" y="6107270"/>
              <a:ext cx="2949772"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C96AAAA2-BF89-468F-AA32-3C4B605D6775}"/>
                </a:ext>
              </a:extLst>
            </p:cNvPr>
            <p:cNvCxnSpPr>
              <a:cxnSpLocks/>
            </p:cNvCxnSpPr>
            <p:nvPr/>
          </p:nvCxnSpPr>
          <p:spPr>
            <a:xfrm>
              <a:off x="6579132" y="4884711"/>
              <a:ext cx="3710" cy="1222559"/>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0643B944-0800-4C99-BBD4-1DE070F6D0F8}"/>
                </a:ext>
              </a:extLst>
            </p:cNvPr>
            <p:cNvCxnSpPr>
              <a:cxnSpLocks/>
            </p:cNvCxnSpPr>
            <p:nvPr/>
          </p:nvCxnSpPr>
          <p:spPr>
            <a:xfrm flipH="1">
              <a:off x="9459831" y="4884711"/>
              <a:ext cx="6799" cy="1250185"/>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182417FE-5313-4C52-B726-BDAEDB9006F8}"/>
                </a:ext>
              </a:extLst>
            </p:cNvPr>
            <p:cNvCxnSpPr>
              <a:cxnSpLocks/>
            </p:cNvCxnSpPr>
            <p:nvPr/>
          </p:nvCxnSpPr>
          <p:spPr>
            <a:xfrm flipH="1">
              <a:off x="6538386" y="4926024"/>
              <a:ext cx="2949772"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69" name="TextBox 168">
            <a:extLst>
              <a:ext uri="{FF2B5EF4-FFF2-40B4-BE49-F238E27FC236}">
                <a16:creationId xmlns:a16="http://schemas.microsoft.com/office/drawing/2014/main" id="{814FE611-9492-4DB9-B7E0-184C0E3E3C18}"/>
              </a:ext>
            </a:extLst>
          </p:cNvPr>
          <p:cNvSpPr txBox="1"/>
          <p:nvPr/>
        </p:nvSpPr>
        <p:spPr>
          <a:xfrm>
            <a:off x="339789" y="955477"/>
            <a:ext cx="3090808" cy="1569660"/>
          </a:xfrm>
          <a:prstGeom prst="rect">
            <a:avLst/>
          </a:prstGeom>
          <a:noFill/>
          <a:ln>
            <a:noFill/>
          </a:ln>
        </p:spPr>
        <p:txBody>
          <a:bodyPr wrap="square" rtlCol="0">
            <a:spAutoFit/>
          </a:bodyPr>
          <a:lstStyle/>
          <a:p>
            <a:r>
              <a:rPr lang="en-US" sz="1600" b="1" dirty="0">
                <a:solidFill>
                  <a:srgbClr val="F76F09"/>
                </a:solidFill>
              </a:rPr>
              <a:t>Power Distribution System</a:t>
            </a:r>
          </a:p>
          <a:p>
            <a:r>
              <a:rPr lang="en-US" sz="1600" b="1" dirty="0">
                <a:solidFill>
                  <a:schemeClr val="accent5">
                    <a:lumMod val="75000"/>
                  </a:schemeClr>
                </a:solidFill>
              </a:rPr>
              <a:t>Control System</a:t>
            </a:r>
          </a:p>
          <a:p>
            <a:r>
              <a:rPr lang="en-US" sz="1600" b="1" dirty="0">
                <a:solidFill>
                  <a:schemeClr val="accent2"/>
                </a:solidFill>
              </a:rPr>
              <a:t>Water Management System</a:t>
            </a:r>
          </a:p>
          <a:p>
            <a:r>
              <a:rPr lang="en-US" sz="1600" b="1" dirty="0">
                <a:solidFill>
                  <a:schemeClr val="accent2">
                    <a:lumMod val="60000"/>
                    <a:lumOff val="40000"/>
                  </a:schemeClr>
                </a:solidFill>
              </a:rPr>
              <a:t>Sensor System</a:t>
            </a:r>
          </a:p>
          <a:p>
            <a:r>
              <a:rPr lang="en-US" sz="1600" b="1" dirty="0">
                <a:solidFill>
                  <a:srgbClr val="EFD90B"/>
                </a:solidFill>
              </a:rPr>
              <a:t>Information System</a:t>
            </a:r>
          </a:p>
          <a:p>
            <a:endParaRPr lang="en-US" sz="1600" b="1" dirty="0">
              <a:solidFill>
                <a:schemeClr val="accent2"/>
              </a:solidFill>
            </a:endParaRPr>
          </a:p>
        </p:txBody>
      </p:sp>
      <p:pic>
        <p:nvPicPr>
          <p:cNvPr id="171" name="Picture 170">
            <a:extLst>
              <a:ext uri="{FF2B5EF4-FFF2-40B4-BE49-F238E27FC236}">
                <a16:creationId xmlns:a16="http://schemas.microsoft.com/office/drawing/2014/main" id="{8A68D883-B955-415E-BEA1-C2CFBAE37B06}"/>
              </a:ext>
            </a:extLst>
          </p:cNvPr>
          <p:cNvPicPr>
            <a:picLocks noChangeAspect="1"/>
          </p:cNvPicPr>
          <p:nvPr/>
        </p:nvPicPr>
        <p:blipFill>
          <a:blip r:embed="rId12"/>
          <a:stretch>
            <a:fillRect/>
          </a:stretch>
        </p:blipFill>
        <p:spPr>
          <a:xfrm>
            <a:off x="4247800" y="87683"/>
            <a:ext cx="1081360" cy="971729"/>
          </a:xfrm>
          <a:prstGeom prst="rect">
            <a:avLst/>
          </a:prstGeom>
        </p:spPr>
      </p:pic>
      <p:sp>
        <p:nvSpPr>
          <p:cNvPr id="172" name="TextBox 171">
            <a:extLst>
              <a:ext uri="{FF2B5EF4-FFF2-40B4-BE49-F238E27FC236}">
                <a16:creationId xmlns:a16="http://schemas.microsoft.com/office/drawing/2014/main" id="{08537140-2807-45A9-A2FE-475A9028E444}"/>
              </a:ext>
            </a:extLst>
          </p:cNvPr>
          <p:cNvSpPr txBox="1"/>
          <p:nvPr/>
        </p:nvSpPr>
        <p:spPr>
          <a:xfrm>
            <a:off x="3877052" y="944334"/>
            <a:ext cx="1808640" cy="307777"/>
          </a:xfrm>
          <a:prstGeom prst="rect">
            <a:avLst/>
          </a:prstGeom>
          <a:noFill/>
        </p:spPr>
        <p:txBody>
          <a:bodyPr wrap="square" rtlCol="0">
            <a:spAutoFit/>
          </a:bodyPr>
          <a:lstStyle/>
          <a:p>
            <a:r>
              <a:rPr lang="en-US" sz="1400" b="1" dirty="0">
                <a:solidFill>
                  <a:schemeClr val="tx2"/>
                </a:solidFill>
              </a:rPr>
              <a:t>Water Level Sensor</a:t>
            </a:r>
            <a:endParaRPr lang="en-US" sz="1100" b="1" dirty="0">
              <a:solidFill>
                <a:schemeClr val="tx2"/>
              </a:solidFill>
            </a:endParaRPr>
          </a:p>
        </p:txBody>
      </p:sp>
      <p:cxnSp>
        <p:nvCxnSpPr>
          <p:cNvPr id="173" name="Straight Connector 172">
            <a:extLst>
              <a:ext uri="{FF2B5EF4-FFF2-40B4-BE49-F238E27FC236}">
                <a16:creationId xmlns:a16="http://schemas.microsoft.com/office/drawing/2014/main" id="{680F0097-F58B-479C-80A8-3B5C2A52FBBD}"/>
              </a:ext>
            </a:extLst>
          </p:cNvPr>
          <p:cNvCxnSpPr>
            <a:cxnSpLocks/>
          </p:cNvCxnSpPr>
          <p:nvPr/>
        </p:nvCxnSpPr>
        <p:spPr>
          <a:xfrm flipH="1" flipV="1">
            <a:off x="3778176" y="1262892"/>
            <a:ext cx="1955614" cy="11336"/>
          </a:xfrm>
          <a:prstGeom prst="line">
            <a:avLst/>
          </a:prstGeom>
          <a:ln w="762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10876A04-D6BF-4AF2-B211-444FC557CABF}"/>
              </a:ext>
            </a:extLst>
          </p:cNvPr>
          <p:cNvCxnSpPr>
            <a:cxnSpLocks/>
          </p:cNvCxnSpPr>
          <p:nvPr/>
        </p:nvCxnSpPr>
        <p:spPr>
          <a:xfrm>
            <a:off x="3748248" y="127657"/>
            <a:ext cx="0" cy="1187854"/>
          </a:xfrm>
          <a:prstGeom prst="line">
            <a:avLst/>
          </a:prstGeom>
          <a:ln w="762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C9761BC-C349-4813-B275-594EEBE4DBB7}"/>
              </a:ext>
            </a:extLst>
          </p:cNvPr>
          <p:cNvCxnSpPr>
            <a:cxnSpLocks/>
          </p:cNvCxnSpPr>
          <p:nvPr/>
        </p:nvCxnSpPr>
        <p:spPr>
          <a:xfrm>
            <a:off x="5699908" y="127657"/>
            <a:ext cx="5553" cy="1174195"/>
          </a:xfrm>
          <a:prstGeom prst="line">
            <a:avLst/>
          </a:prstGeom>
          <a:ln w="762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1B96DDEA-E260-4523-8E64-E76EE0A667B4}"/>
              </a:ext>
            </a:extLst>
          </p:cNvPr>
          <p:cNvCxnSpPr>
            <a:cxnSpLocks/>
          </p:cNvCxnSpPr>
          <p:nvPr/>
        </p:nvCxnSpPr>
        <p:spPr>
          <a:xfrm flipH="1" flipV="1">
            <a:off x="3723330" y="159425"/>
            <a:ext cx="1962362" cy="13176"/>
          </a:xfrm>
          <a:prstGeom prst="line">
            <a:avLst/>
          </a:prstGeom>
          <a:ln w="762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43" name="Audio 242">
            <a:hlinkClick r:id="" action="ppaction://media"/>
            <a:extLst>
              <a:ext uri="{FF2B5EF4-FFF2-40B4-BE49-F238E27FC236}">
                <a16:creationId xmlns:a16="http://schemas.microsoft.com/office/drawing/2014/main" id="{6AE3406C-A524-4AB0-98F2-8C87001F0E16}"/>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866227775"/>
      </p:ext>
    </p:extLst>
  </p:cSld>
  <p:clrMapOvr>
    <a:masterClrMapping/>
  </p:clrMapOvr>
  <mc:AlternateContent xmlns:mc="http://schemas.openxmlformats.org/markup-compatibility/2006">
    <mc:Choice xmlns:p14="http://schemas.microsoft.com/office/powerpoint/2010/main" Requires="p14">
      <p:transition spd="med" p14:dur="700" advTm="126372">
        <p:fade/>
      </p:transition>
    </mc:Choice>
    <mc:Fallback>
      <p:transition spd="med" advTm="12637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1C93B-8132-474E-A885-31BD99F2B8B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8889264-ADDF-4F08-9E7E-3B2C53152C9F}"/>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F6F242A2-287F-4455-A1E1-7235C4536B04}"/>
              </a:ext>
            </a:extLst>
          </p:cNvPr>
          <p:cNvSpPr>
            <a:spLocks noGrp="1"/>
          </p:cNvSpPr>
          <p:nvPr>
            <p:ph type="sldNum" sz="quarter" idx="12"/>
          </p:nvPr>
        </p:nvSpPr>
        <p:spPr/>
        <p:txBody>
          <a:bodyPr/>
          <a:lstStyle/>
          <a:p>
            <a:fld id="{9CD8D479-8942-46E8-A226-A4E01F7A105C}" type="slidenum">
              <a:rPr lang="en-US" smtClean="0"/>
              <a:t>9</a:t>
            </a:fld>
            <a:endParaRPr lang="en-US"/>
          </a:p>
        </p:txBody>
      </p:sp>
      <p:pic>
        <p:nvPicPr>
          <p:cNvPr id="7" name="Picture 6" descr="A picture containing indoor&#10;&#10;Description automatically generated">
            <a:extLst>
              <a:ext uri="{FF2B5EF4-FFF2-40B4-BE49-F238E27FC236}">
                <a16:creationId xmlns:a16="http://schemas.microsoft.com/office/drawing/2014/main" id="{7B2E5D96-23E3-4FC4-83A2-AE3C7E24C0C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9140" t="5685" r="22902"/>
          <a:stretch/>
        </p:blipFill>
        <p:spPr>
          <a:xfrm>
            <a:off x="1046830" y="149547"/>
            <a:ext cx="10098340" cy="6338256"/>
          </a:xfrm>
          <a:prstGeom prst="rect">
            <a:avLst/>
          </a:prstGeom>
        </p:spPr>
      </p:pic>
      <p:sp>
        <p:nvSpPr>
          <p:cNvPr id="8" name="Rectangle 7">
            <a:extLst>
              <a:ext uri="{FF2B5EF4-FFF2-40B4-BE49-F238E27FC236}">
                <a16:creationId xmlns:a16="http://schemas.microsoft.com/office/drawing/2014/main" id="{0F848084-7653-48DD-8A73-203F04811DC2}"/>
              </a:ext>
            </a:extLst>
          </p:cNvPr>
          <p:cNvSpPr/>
          <p:nvPr/>
        </p:nvSpPr>
        <p:spPr>
          <a:xfrm>
            <a:off x="762227" y="5091583"/>
            <a:ext cx="1295596" cy="6012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Control Panel</a:t>
            </a:r>
          </a:p>
        </p:txBody>
      </p:sp>
      <p:sp>
        <p:nvSpPr>
          <p:cNvPr id="9" name="Rectangle 8">
            <a:extLst>
              <a:ext uri="{FF2B5EF4-FFF2-40B4-BE49-F238E27FC236}">
                <a16:creationId xmlns:a16="http://schemas.microsoft.com/office/drawing/2014/main" id="{6287643E-324B-428B-A3AB-6B700E49B0B6}"/>
              </a:ext>
            </a:extLst>
          </p:cNvPr>
          <p:cNvSpPr/>
          <p:nvPr/>
        </p:nvSpPr>
        <p:spPr>
          <a:xfrm>
            <a:off x="6701652" y="5599134"/>
            <a:ext cx="1295596" cy="3943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Fish Tank</a:t>
            </a:r>
          </a:p>
        </p:txBody>
      </p:sp>
      <p:sp>
        <p:nvSpPr>
          <p:cNvPr id="10" name="Rectangle 9">
            <a:extLst>
              <a:ext uri="{FF2B5EF4-FFF2-40B4-BE49-F238E27FC236}">
                <a16:creationId xmlns:a16="http://schemas.microsoft.com/office/drawing/2014/main" id="{0D9D0152-87B7-4319-97A8-26424C8D7829}"/>
              </a:ext>
            </a:extLst>
          </p:cNvPr>
          <p:cNvSpPr/>
          <p:nvPr/>
        </p:nvSpPr>
        <p:spPr>
          <a:xfrm>
            <a:off x="8382228" y="1402613"/>
            <a:ext cx="1295596" cy="3943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Plant Tank</a:t>
            </a:r>
          </a:p>
        </p:txBody>
      </p:sp>
      <p:sp>
        <p:nvSpPr>
          <p:cNvPr id="11" name="Rectangle 10">
            <a:extLst>
              <a:ext uri="{FF2B5EF4-FFF2-40B4-BE49-F238E27FC236}">
                <a16:creationId xmlns:a16="http://schemas.microsoft.com/office/drawing/2014/main" id="{A6C695E0-6CD6-42D2-B325-094FB56A9A40}"/>
              </a:ext>
            </a:extLst>
          </p:cNvPr>
          <p:cNvSpPr/>
          <p:nvPr/>
        </p:nvSpPr>
        <p:spPr>
          <a:xfrm>
            <a:off x="3424008" y="867870"/>
            <a:ext cx="1295596" cy="3943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Filter Tank</a:t>
            </a:r>
          </a:p>
        </p:txBody>
      </p:sp>
      <p:pic>
        <p:nvPicPr>
          <p:cNvPr id="13" name="Audio 12">
            <a:hlinkClick r:id="" action="ppaction://media"/>
            <a:extLst>
              <a:ext uri="{FF2B5EF4-FFF2-40B4-BE49-F238E27FC236}">
                <a16:creationId xmlns:a16="http://schemas.microsoft.com/office/drawing/2014/main" id="{AA386DA5-1A71-4DCE-AABE-FA97384F52F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62357434"/>
      </p:ext>
    </p:extLst>
  </p:cSld>
  <p:clrMapOvr>
    <a:masterClrMapping/>
  </p:clrMapOvr>
  <mc:AlternateContent xmlns:mc="http://schemas.openxmlformats.org/markup-compatibility/2006">
    <mc:Choice xmlns:p14="http://schemas.microsoft.com/office/powerpoint/2010/main" Requires="p14">
      <p:transition spd="med" p14:dur="700" advTm="30706">
        <p:fade/>
      </p:transition>
    </mc:Choice>
    <mc:Fallback>
      <p:transition spd="med" advTm="3070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theme/theme1.xml><?xml version="1.0" encoding="utf-8"?>
<a:theme xmlns:a="http://schemas.openxmlformats.org/drawingml/2006/main" name="Ecology 16x9">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ture ecology education photo presentation.potx" id="{C2041BFC-79DD-469A-9C9C-CE3A45FF64F3}" vid="{F6D325B2-35D9-40C5-B4CD-C0A8483D5659}"/>
    </a:ext>
  </a:extLst>
</a:theme>
</file>

<file path=ppt/theme/theme2.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Nature ecology education photo presentation</Template>
  <TotalTime>2487</TotalTime>
  <Words>401</Words>
  <Application>Microsoft Office PowerPoint</Application>
  <PresentationFormat>Widescreen</PresentationFormat>
  <Paragraphs>127</Paragraphs>
  <Slides>13</Slides>
  <Notes>13</Notes>
  <HiddenSlides>0</HiddenSlides>
  <MMClips>12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Corbel</vt:lpstr>
      <vt:lpstr>Courier New</vt:lpstr>
      <vt:lpstr>Ecology 16x9</vt:lpstr>
      <vt:lpstr>Self-Sustaining Aquaponics System</vt:lpstr>
      <vt:lpstr>Goal of Project  </vt:lpstr>
      <vt:lpstr>What is Aquaponics?  </vt:lpstr>
      <vt:lpstr>Why Work On Aquaponics?  </vt:lpstr>
      <vt:lpstr>PowerPoint Presentation</vt:lpstr>
      <vt:lpstr> Overall Design </vt:lpstr>
      <vt:lpstr>Functional Design </vt:lpstr>
      <vt:lpstr>Systems Design</vt:lpstr>
      <vt:lpstr>PowerPoint Presentation</vt:lpstr>
      <vt:lpstr>Software Design </vt:lpstr>
      <vt:lpstr>Future Exploration </vt:lpstr>
      <vt:lpstr>Acknowledgements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Jennifer Hargenrader</dc:creator>
  <cp:lastModifiedBy>Jennifer Hargenrader</cp:lastModifiedBy>
  <cp:revision>86</cp:revision>
  <dcterms:created xsi:type="dcterms:W3CDTF">2020-10-27T20:27:01Z</dcterms:created>
  <dcterms:modified xsi:type="dcterms:W3CDTF">2021-04-26T05:39:20Z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