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Lst>
  <p:sldSz cy="32918400" cx="43891200"/>
  <p:notesSz cx="7077075" cy="9363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A4A3A4"/>
          </p15:clr>
        </p15:guide>
        <p15:guide id="2" pos="15552">
          <p15:clr>
            <a:srgbClr val="A4A3A4"/>
          </p15:clr>
        </p15:guide>
        <p15:guide id="3" pos="13824">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E1C7152-4D1E-4E5E-87EC-4F7EF0096FD5}">
  <a:tblStyle styleId="{5E1C7152-4D1E-4E5E-87EC-4F7EF0096FD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5552"/>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79725" y="702225"/>
            <a:ext cx="4718275" cy="3511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7700" y="4447450"/>
            <a:ext cx="5661650" cy="421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707700" y="4447450"/>
            <a:ext cx="5661650" cy="421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79725" y="702225"/>
            <a:ext cx="4718275" cy="3511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1" name="Shape 11"/>
        <p:cNvGrpSpPr/>
        <p:nvPr/>
      </p:nvGrpSpPr>
      <p:grpSpPr>
        <a:xfrm>
          <a:off x="0" y="0"/>
          <a:ext cx="0" cy="0"/>
          <a:chOff x="0" y="0"/>
          <a:chExt cx="0" cy="0"/>
        </a:xfrm>
      </p:grpSpPr>
      <p:sp>
        <p:nvSpPr>
          <p:cNvPr id="12" name="Google Shape;12;p2"/>
          <p:cNvSpPr txBox="1"/>
          <p:nvPr>
            <p:ph type="title"/>
          </p:nvPr>
        </p:nvSpPr>
        <p:spPr>
          <a:xfrm>
            <a:off x="2193927" y="1317625"/>
            <a:ext cx="39503351"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2"/>
          <p:cNvSpPr txBox="1"/>
          <p:nvPr>
            <p:ph idx="1" type="body"/>
          </p:nvPr>
        </p:nvSpPr>
        <p:spPr>
          <a:xfrm>
            <a:off x="2193928" y="7680326"/>
            <a:ext cx="19675474" cy="10787063"/>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 name="Google Shape;14;p2"/>
          <p:cNvSpPr txBox="1"/>
          <p:nvPr>
            <p:ph idx="2" type="body"/>
          </p:nvPr>
        </p:nvSpPr>
        <p:spPr>
          <a:xfrm>
            <a:off x="22021803" y="7680326"/>
            <a:ext cx="19675474" cy="10787063"/>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 name="Google Shape;15;p2"/>
          <p:cNvSpPr txBox="1"/>
          <p:nvPr>
            <p:ph idx="3" type="body"/>
          </p:nvPr>
        </p:nvSpPr>
        <p:spPr>
          <a:xfrm>
            <a:off x="2193928" y="18619788"/>
            <a:ext cx="19675474" cy="10787062"/>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6" name="Google Shape;16;p2"/>
          <p:cNvSpPr txBox="1"/>
          <p:nvPr>
            <p:ph idx="4" type="body"/>
          </p:nvPr>
        </p:nvSpPr>
        <p:spPr>
          <a:xfrm>
            <a:off x="22021803" y="18619788"/>
            <a:ext cx="19675474" cy="10787062"/>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 name="Google Shape;17;p2"/>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i="0" sz="57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57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57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57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57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57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57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57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1"/>
          <p:cNvSpPr txBox="1"/>
          <p:nvPr>
            <p:ph type="title"/>
          </p:nvPr>
        </p:nvSpPr>
        <p:spPr>
          <a:xfrm>
            <a:off x="8602665" y="23042569"/>
            <a:ext cx="26335038" cy="2720975"/>
          </a:xfrm>
          <a:prstGeom prst="rect">
            <a:avLst/>
          </a:prstGeom>
          <a:noFill/>
          <a:ln>
            <a:noFill/>
          </a:ln>
        </p:spPr>
        <p:txBody>
          <a:bodyPr anchorCtr="0" anchor="b" bIns="188100" lIns="376200" spcFirstLastPara="1" rIns="376200" wrap="square" tIns="1881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2" name="Google Shape;72;p11"/>
          <p:cNvSpPr/>
          <p:nvPr>
            <p:ph idx="2" type="pic"/>
          </p:nvPr>
        </p:nvSpPr>
        <p:spPr>
          <a:xfrm>
            <a:off x="8602665" y="2941638"/>
            <a:ext cx="26335038" cy="19750086"/>
          </a:xfrm>
          <a:prstGeom prst="rect">
            <a:avLst/>
          </a:prstGeom>
          <a:noFill/>
          <a:ln>
            <a:noFill/>
          </a:ln>
        </p:spPr>
        <p:txBody>
          <a:bodyPr anchorCtr="0" anchor="t" bIns="188100" lIns="376200" spcFirstLastPara="1" rIns="376200" wrap="square" tIns="1881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73" name="Google Shape;73;p11"/>
          <p:cNvSpPr txBox="1"/>
          <p:nvPr>
            <p:ph idx="1" type="body"/>
          </p:nvPr>
        </p:nvSpPr>
        <p:spPr>
          <a:xfrm>
            <a:off x="8602665" y="25763544"/>
            <a:ext cx="26335038" cy="3862387"/>
          </a:xfrm>
          <a:prstGeom prst="rect">
            <a:avLst/>
          </a:prstGeom>
          <a:noFill/>
          <a:ln>
            <a:noFill/>
          </a:ln>
        </p:spPr>
        <p:txBody>
          <a:bodyPr anchorCtr="0" anchor="t" bIns="188100" lIns="376200" spcFirstLastPara="1" rIns="376200" wrap="square" tIns="1881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74" name="Google Shape;74;p11"/>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1"/>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12"/>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12"/>
          <p:cNvSpPr txBox="1"/>
          <p:nvPr>
            <p:ph idx="1" type="body"/>
          </p:nvPr>
        </p:nvSpPr>
        <p:spPr>
          <a:xfrm rot="5400000">
            <a:off x="11082340" y="-1207735"/>
            <a:ext cx="21726525" cy="39502645"/>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12"/>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13"/>
          <p:cNvSpPr txBox="1"/>
          <p:nvPr>
            <p:ph type="title"/>
          </p:nvPr>
        </p:nvSpPr>
        <p:spPr>
          <a:xfrm rot="5400000">
            <a:off x="22714747" y="10424319"/>
            <a:ext cx="28089226" cy="9875837"/>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13"/>
          <p:cNvSpPr txBox="1"/>
          <p:nvPr>
            <p:ph idx="1" type="body"/>
          </p:nvPr>
        </p:nvSpPr>
        <p:spPr>
          <a:xfrm rot="5400000">
            <a:off x="2886868" y="624681"/>
            <a:ext cx="28089226" cy="29475114"/>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13"/>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3"/>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3"/>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3"/>
          <p:cNvSpPr txBox="1"/>
          <p:nvPr>
            <p:ph type="ctrTitle"/>
          </p:nvPr>
        </p:nvSpPr>
        <p:spPr>
          <a:xfrm>
            <a:off x="3292477" y="10226675"/>
            <a:ext cx="37306249" cy="705485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2" name="Google Shape;22;p3"/>
          <p:cNvSpPr txBox="1"/>
          <p:nvPr>
            <p:ph idx="1" type="subTitle"/>
          </p:nvPr>
        </p:nvSpPr>
        <p:spPr>
          <a:xfrm>
            <a:off x="6583364" y="18653125"/>
            <a:ext cx="30724474" cy="8413750"/>
          </a:xfrm>
          <a:prstGeom prst="rect">
            <a:avLst/>
          </a:prstGeom>
          <a:noFill/>
          <a:ln>
            <a:noFill/>
          </a:ln>
        </p:spPr>
        <p:txBody>
          <a:bodyPr anchorCtr="0" anchor="t" bIns="188100" lIns="376200" spcFirstLastPara="1" rIns="376200" wrap="square" tIns="188100">
            <a:noAutofit/>
          </a:bodyPr>
          <a:lstStyle>
            <a:lvl1pPr lvl="0" algn="ctr">
              <a:spcBef>
                <a:spcPts val="2640"/>
              </a:spcBef>
              <a:spcAft>
                <a:spcPts val="0"/>
              </a:spcAft>
              <a:buClr>
                <a:schemeClr val="dk1"/>
              </a:buClr>
              <a:buSzPts val="13200"/>
              <a:buFont typeface="Arial"/>
              <a:buNone/>
              <a:defRPr/>
            </a:lvl1pPr>
            <a:lvl2pPr lvl="1" algn="ctr">
              <a:spcBef>
                <a:spcPts val="2300"/>
              </a:spcBef>
              <a:spcAft>
                <a:spcPts val="0"/>
              </a:spcAft>
              <a:buClr>
                <a:schemeClr val="dk1"/>
              </a:buClr>
              <a:buSzPts val="11500"/>
              <a:buFont typeface="Arial"/>
              <a:buNone/>
              <a:defRPr/>
            </a:lvl2pPr>
            <a:lvl3pPr lvl="2" algn="ctr">
              <a:spcBef>
                <a:spcPts val="1980"/>
              </a:spcBef>
              <a:spcAft>
                <a:spcPts val="0"/>
              </a:spcAft>
              <a:buClr>
                <a:schemeClr val="dk1"/>
              </a:buClr>
              <a:buSzPts val="9900"/>
              <a:buFont typeface="Arial"/>
              <a:buNone/>
              <a:defRPr/>
            </a:lvl3pPr>
            <a:lvl4pPr lvl="3" algn="ctr">
              <a:spcBef>
                <a:spcPts val="1640"/>
              </a:spcBef>
              <a:spcAft>
                <a:spcPts val="0"/>
              </a:spcAft>
              <a:buClr>
                <a:schemeClr val="dk1"/>
              </a:buClr>
              <a:buSzPts val="8200"/>
              <a:buFont typeface="Arial"/>
              <a:buNone/>
              <a:defRPr/>
            </a:lvl4pPr>
            <a:lvl5pPr lvl="4" algn="ctr">
              <a:spcBef>
                <a:spcPts val="1640"/>
              </a:spcBef>
              <a:spcAft>
                <a:spcPts val="0"/>
              </a:spcAft>
              <a:buClr>
                <a:schemeClr val="dk1"/>
              </a:buClr>
              <a:buSzPts val="8200"/>
              <a:buFont typeface="Arial"/>
              <a:buNone/>
              <a:defRPr/>
            </a:lvl5pPr>
            <a:lvl6pPr lvl="5" algn="ctr">
              <a:spcBef>
                <a:spcPts val="1640"/>
              </a:spcBef>
              <a:spcAft>
                <a:spcPts val="0"/>
              </a:spcAft>
              <a:buClr>
                <a:schemeClr val="dk1"/>
              </a:buClr>
              <a:buSzPts val="8200"/>
              <a:buFont typeface="Arial"/>
              <a:buNone/>
              <a:defRPr/>
            </a:lvl6pPr>
            <a:lvl7pPr lvl="6" algn="ctr">
              <a:spcBef>
                <a:spcPts val="1640"/>
              </a:spcBef>
              <a:spcAft>
                <a:spcPts val="0"/>
              </a:spcAft>
              <a:buClr>
                <a:schemeClr val="dk1"/>
              </a:buClr>
              <a:buSzPts val="8200"/>
              <a:buFont typeface="Arial"/>
              <a:buNone/>
              <a:defRPr/>
            </a:lvl7pPr>
            <a:lvl8pPr lvl="7" algn="ctr">
              <a:spcBef>
                <a:spcPts val="1640"/>
              </a:spcBef>
              <a:spcAft>
                <a:spcPts val="0"/>
              </a:spcAft>
              <a:buClr>
                <a:schemeClr val="dk1"/>
              </a:buClr>
              <a:buSzPts val="8200"/>
              <a:buFont typeface="Arial"/>
              <a:buNone/>
              <a:defRPr/>
            </a:lvl8pPr>
            <a:lvl9pPr lvl="8" algn="ctr">
              <a:spcBef>
                <a:spcPts val="1640"/>
              </a:spcBef>
              <a:spcAft>
                <a:spcPts val="0"/>
              </a:spcAft>
              <a:buClr>
                <a:schemeClr val="dk1"/>
              </a:buClr>
              <a:buSzPts val="8200"/>
              <a:buFont typeface="Arial"/>
              <a:buNone/>
              <a:defRPr/>
            </a:lvl9pPr>
          </a:lstStyle>
          <a:p/>
        </p:txBody>
      </p:sp>
      <p:sp>
        <p:nvSpPr>
          <p:cNvPr id="23" name="Google Shape;23;p3"/>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4"/>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4"/>
          <p:cNvSpPr txBox="1"/>
          <p:nvPr>
            <p:ph idx="1" type="body"/>
          </p:nvPr>
        </p:nvSpPr>
        <p:spPr>
          <a:xfrm>
            <a:off x="2194279" y="7680325"/>
            <a:ext cx="39502645" cy="21726525"/>
          </a:xfrm>
          <a:prstGeom prst="rect">
            <a:avLst/>
          </a:prstGeom>
          <a:noFill/>
          <a:ln>
            <a:noFill/>
          </a:ln>
        </p:spPr>
        <p:txBody>
          <a:bodyPr anchorCtr="0" anchor="t" bIns="188100" lIns="376200" spcFirstLastPara="1" rIns="376200" wrap="square" tIns="1881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4"/>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4"/>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5"/>
          <p:cNvSpPr txBox="1"/>
          <p:nvPr>
            <p:ph type="title"/>
          </p:nvPr>
        </p:nvSpPr>
        <p:spPr>
          <a:xfrm>
            <a:off x="3467100" y="21153444"/>
            <a:ext cx="37307839" cy="6537325"/>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4" name="Google Shape;34;p5"/>
          <p:cNvSpPr txBox="1"/>
          <p:nvPr>
            <p:ph idx="1" type="body"/>
          </p:nvPr>
        </p:nvSpPr>
        <p:spPr>
          <a:xfrm>
            <a:off x="3467100" y="13952538"/>
            <a:ext cx="37307839" cy="7200900"/>
          </a:xfrm>
          <a:prstGeom prst="rect">
            <a:avLst/>
          </a:prstGeom>
          <a:noFill/>
          <a:ln>
            <a:noFill/>
          </a:ln>
        </p:spPr>
        <p:txBody>
          <a:bodyPr anchorCtr="0" anchor="b" bIns="188100" lIns="376200" spcFirstLastPara="1" rIns="376200" wrap="square" tIns="1881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35" name="Google Shape;35;p5"/>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6"/>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0" name="Google Shape;40;p6"/>
          <p:cNvSpPr txBox="1"/>
          <p:nvPr>
            <p:ph idx="1" type="body"/>
          </p:nvPr>
        </p:nvSpPr>
        <p:spPr>
          <a:xfrm>
            <a:off x="2193928" y="7680325"/>
            <a:ext cx="19675474" cy="21726525"/>
          </a:xfrm>
          <a:prstGeom prst="rect">
            <a:avLst/>
          </a:prstGeom>
          <a:noFill/>
          <a:ln>
            <a:noFill/>
          </a:ln>
        </p:spPr>
        <p:txBody>
          <a:bodyPr anchorCtr="0" anchor="t" bIns="188100" lIns="376200" spcFirstLastPara="1" rIns="376200" wrap="square" tIns="1881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1" name="Google Shape;41;p6"/>
          <p:cNvSpPr txBox="1"/>
          <p:nvPr>
            <p:ph idx="2" type="body"/>
          </p:nvPr>
        </p:nvSpPr>
        <p:spPr>
          <a:xfrm>
            <a:off x="22021803" y="7680325"/>
            <a:ext cx="19675474" cy="21726525"/>
          </a:xfrm>
          <a:prstGeom prst="rect">
            <a:avLst/>
          </a:prstGeom>
          <a:noFill/>
          <a:ln>
            <a:noFill/>
          </a:ln>
        </p:spPr>
        <p:txBody>
          <a:bodyPr anchorCtr="0" anchor="t" bIns="188100" lIns="376200" spcFirstLastPara="1" rIns="376200" wrap="square" tIns="1881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42" name="Google Shape;42;p6"/>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7"/>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7" name="Google Shape;47;p7"/>
          <p:cNvSpPr txBox="1"/>
          <p:nvPr>
            <p:ph idx="1" type="body"/>
          </p:nvPr>
        </p:nvSpPr>
        <p:spPr>
          <a:xfrm>
            <a:off x="2193925" y="7369178"/>
            <a:ext cx="19392900" cy="3070225"/>
          </a:xfrm>
          <a:prstGeom prst="rect">
            <a:avLst/>
          </a:prstGeom>
          <a:noFill/>
          <a:ln>
            <a:noFill/>
          </a:ln>
        </p:spPr>
        <p:txBody>
          <a:bodyPr anchorCtr="0" anchor="b" bIns="188100" lIns="376200" spcFirstLastPara="1" rIns="376200" wrap="square" tIns="1881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48" name="Google Shape;48;p7"/>
          <p:cNvSpPr txBox="1"/>
          <p:nvPr>
            <p:ph idx="2" type="body"/>
          </p:nvPr>
        </p:nvSpPr>
        <p:spPr>
          <a:xfrm>
            <a:off x="2193925" y="10439400"/>
            <a:ext cx="19392900" cy="18965863"/>
          </a:xfrm>
          <a:prstGeom prst="rect">
            <a:avLst/>
          </a:prstGeom>
          <a:noFill/>
          <a:ln>
            <a:noFill/>
          </a:ln>
        </p:spPr>
        <p:txBody>
          <a:bodyPr anchorCtr="0" anchor="t" bIns="188100" lIns="376200" spcFirstLastPara="1" rIns="376200" wrap="square" tIns="1881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49" name="Google Shape;49;p7"/>
          <p:cNvSpPr txBox="1"/>
          <p:nvPr>
            <p:ph idx="3" type="body"/>
          </p:nvPr>
        </p:nvSpPr>
        <p:spPr>
          <a:xfrm>
            <a:off x="22296438" y="7369178"/>
            <a:ext cx="19400837" cy="3070225"/>
          </a:xfrm>
          <a:prstGeom prst="rect">
            <a:avLst/>
          </a:prstGeom>
          <a:noFill/>
          <a:ln>
            <a:noFill/>
          </a:ln>
        </p:spPr>
        <p:txBody>
          <a:bodyPr anchorCtr="0" anchor="b" bIns="188100" lIns="376200" spcFirstLastPara="1" rIns="376200" wrap="square" tIns="1881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50" name="Google Shape;50;p7"/>
          <p:cNvSpPr txBox="1"/>
          <p:nvPr>
            <p:ph idx="4" type="body"/>
          </p:nvPr>
        </p:nvSpPr>
        <p:spPr>
          <a:xfrm>
            <a:off x="22296438" y="10439400"/>
            <a:ext cx="19400837" cy="18965863"/>
          </a:xfrm>
          <a:prstGeom prst="rect">
            <a:avLst/>
          </a:prstGeom>
          <a:noFill/>
          <a:ln>
            <a:noFill/>
          </a:ln>
        </p:spPr>
        <p:txBody>
          <a:bodyPr anchorCtr="0" anchor="t" bIns="188100" lIns="376200" spcFirstLastPara="1" rIns="376200" wrap="square" tIns="1881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51" name="Google Shape;51;p7"/>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6" name="Google Shape;56;p8"/>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8"/>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9"/>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2193924" y="1311275"/>
            <a:ext cx="14439900" cy="5576888"/>
          </a:xfrm>
          <a:prstGeom prst="rect">
            <a:avLst/>
          </a:prstGeom>
          <a:noFill/>
          <a:ln>
            <a:noFill/>
          </a:ln>
        </p:spPr>
        <p:txBody>
          <a:bodyPr anchorCtr="0" anchor="b" bIns="188100" lIns="376200" spcFirstLastPara="1" rIns="376200" wrap="square" tIns="1881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10"/>
          <p:cNvSpPr txBox="1"/>
          <p:nvPr>
            <p:ph idx="1" type="body"/>
          </p:nvPr>
        </p:nvSpPr>
        <p:spPr>
          <a:xfrm>
            <a:off x="17160873" y="1311275"/>
            <a:ext cx="24536399" cy="28093989"/>
          </a:xfrm>
          <a:prstGeom prst="rect">
            <a:avLst/>
          </a:prstGeom>
          <a:noFill/>
          <a:ln>
            <a:noFill/>
          </a:ln>
        </p:spPr>
        <p:txBody>
          <a:bodyPr anchorCtr="0" anchor="t" bIns="188100" lIns="376200" spcFirstLastPara="1" rIns="376200" wrap="square" tIns="1881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6" name="Google Shape;66;p10"/>
          <p:cNvSpPr txBox="1"/>
          <p:nvPr>
            <p:ph idx="2" type="body"/>
          </p:nvPr>
        </p:nvSpPr>
        <p:spPr>
          <a:xfrm>
            <a:off x="2193924" y="6888163"/>
            <a:ext cx="14439900" cy="22517100"/>
          </a:xfrm>
          <a:prstGeom prst="rect">
            <a:avLst/>
          </a:prstGeom>
          <a:noFill/>
          <a:ln>
            <a:noFill/>
          </a:ln>
        </p:spPr>
        <p:txBody>
          <a:bodyPr anchorCtr="0" anchor="t" bIns="188100" lIns="376200" spcFirstLastPara="1" rIns="376200" wrap="square" tIns="1881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7" name="Google Shape;67;p10"/>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algn="r">
              <a:spcBef>
                <a:spcPts val="0"/>
              </a:spcBef>
              <a:spcAft>
                <a:spcPts val="0"/>
              </a:spcAft>
              <a:buNone/>
              <a:defRPr b="0" sz="5700">
                <a:solidFill>
                  <a:schemeClr val="dk1"/>
                </a:solidFill>
                <a:latin typeface="Arial"/>
                <a:ea typeface="Arial"/>
                <a:cs typeface="Arial"/>
                <a:sym typeface="Arial"/>
              </a:defRPr>
            </a:lvl1pPr>
            <a:lvl2pPr indent="0" lvl="1" marL="0" marR="0" algn="r">
              <a:spcBef>
                <a:spcPts val="0"/>
              </a:spcBef>
              <a:spcAft>
                <a:spcPts val="0"/>
              </a:spcAft>
              <a:buNone/>
              <a:defRPr b="0" sz="5700">
                <a:solidFill>
                  <a:schemeClr val="dk1"/>
                </a:solidFill>
                <a:latin typeface="Arial"/>
                <a:ea typeface="Arial"/>
                <a:cs typeface="Arial"/>
                <a:sym typeface="Arial"/>
              </a:defRPr>
            </a:lvl2pPr>
            <a:lvl3pPr indent="0" lvl="2" marL="0" marR="0" algn="r">
              <a:spcBef>
                <a:spcPts val="0"/>
              </a:spcBef>
              <a:spcAft>
                <a:spcPts val="0"/>
              </a:spcAft>
              <a:buNone/>
              <a:defRPr b="0" sz="5700">
                <a:solidFill>
                  <a:schemeClr val="dk1"/>
                </a:solidFill>
                <a:latin typeface="Arial"/>
                <a:ea typeface="Arial"/>
                <a:cs typeface="Arial"/>
                <a:sym typeface="Arial"/>
              </a:defRPr>
            </a:lvl3pPr>
            <a:lvl4pPr indent="0" lvl="3" marL="0" marR="0" algn="r">
              <a:spcBef>
                <a:spcPts val="0"/>
              </a:spcBef>
              <a:spcAft>
                <a:spcPts val="0"/>
              </a:spcAft>
              <a:buNone/>
              <a:defRPr b="0" sz="5700">
                <a:solidFill>
                  <a:schemeClr val="dk1"/>
                </a:solidFill>
                <a:latin typeface="Arial"/>
                <a:ea typeface="Arial"/>
                <a:cs typeface="Arial"/>
                <a:sym typeface="Arial"/>
              </a:defRPr>
            </a:lvl4pPr>
            <a:lvl5pPr indent="0" lvl="4" marL="0" marR="0" algn="r">
              <a:spcBef>
                <a:spcPts val="0"/>
              </a:spcBef>
              <a:spcAft>
                <a:spcPts val="0"/>
              </a:spcAft>
              <a:buNone/>
              <a:defRPr b="0" sz="5700">
                <a:solidFill>
                  <a:schemeClr val="dk1"/>
                </a:solidFill>
                <a:latin typeface="Arial"/>
                <a:ea typeface="Arial"/>
                <a:cs typeface="Arial"/>
                <a:sym typeface="Arial"/>
              </a:defRPr>
            </a:lvl5pPr>
            <a:lvl6pPr indent="0" lvl="5" marL="0" marR="0" algn="r">
              <a:spcBef>
                <a:spcPts val="0"/>
              </a:spcBef>
              <a:spcAft>
                <a:spcPts val="0"/>
              </a:spcAft>
              <a:buNone/>
              <a:defRPr b="0" sz="5700">
                <a:solidFill>
                  <a:schemeClr val="dk1"/>
                </a:solidFill>
                <a:latin typeface="Arial"/>
                <a:ea typeface="Arial"/>
                <a:cs typeface="Arial"/>
                <a:sym typeface="Arial"/>
              </a:defRPr>
            </a:lvl6pPr>
            <a:lvl7pPr indent="0" lvl="6" marL="0" marR="0" algn="r">
              <a:spcBef>
                <a:spcPts val="0"/>
              </a:spcBef>
              <a:spcAft>
                <a:spcPts val="0"/>
              </a:spcAft>
              <a:buNone/>
              <a:defRPr b="0" sz="5700">
                <a:solidFill>
                  <a:schemeClr val="dk1"/>
                </a:solidFill>
                <a:latin typeface="Arial"/>
                <a:ea typeface="Arial"/>
                <a:cs typeface="Arial"/>
                <a:sym typeface="Arial"/>
              </a:defRPr>
            </a:lvl7pPr>
            <a:lvl8pPr indent="0" lvl="7" marL="0" marR="0" algn="r">
              <a:spcBef>
                <a:spcPts val="0"/>
              </a:spcBef>
              <a:spcAft>
                <a:spcPts val="0"/>
              </a:spcAft>
              <a:buNone/>
              <a:defRPr b="0" sz="5700">
                <a:solidFill>
                  <a:schemeClr val="dk1"/>
                </a:solidFill>
                <a:latin typeface="Arial"/>
                <a:ea typeface="Arial"/>
                <a:cs typeface="Arial"/>
                <a:sym typeface="Arial"/>
              </a:defRPr>
            </a:lvl8pPr>
            <a:lvl9pPr indent="0" lvl="8" marL="0" marR="0" algn="r">
              <a:spcBef>
                <a:spcPts val="0"/>
              </a:spcBef>
              <a:spcAft>
                <a:spcPts val="0"/>
              </a:spcAft>
              <a:buNone/>
              <a:defRPr b="0" sz="5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A9A9"/>
            </a:gs>
            <a:gs pos="50000">
              <a:srgbClr val="990000"/>
            </a:gs>
            <a:gs pos="100000">
              <a:srgbClr val="DDA9A9"/>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194279" y="1317625"/>
            <a:ext cx="39502645" cy="5486400"/>
          </a:xfrm>
          <a:prstGeom prst="rect">
            <a:avLst/>
          </a:prstGeom>
          <a:noFill/>
          <a:ln>
            <a:noFill/>
          </a:ln>
        </p:spPr>
        <p:txBody>
          <a:bodyPr anchorCtr="0" anchor="ctr" bIns="188100" lIns="376200" spcFirstLastPara="1" rIns="376200" wrap="square" tIns="188100">
            <a:noAutofit/>
          </a:bodyPr>
          <a:lstStyle>
            <a:lvl1pPr lvl="0"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2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2194279" y="7680325"/>
            <a:ext cx="39502645" cy="21726525"/>
          </a:xfrm>
          <a:prstGeom prst="rect">
            <a:avLst/>
          </a:prstGeom>
          <a:noFill/>
          <a:ln>
            <a:noFill/>
          </a:ln>
        </p:spPr>
        <p:txBody>
          <a:bodyPr anchorCtr="0" anchor="t" bIns="188100" lIns="376200" spcFirstLastPara="1" rIns="376200" wrap="square" tIns="188100">
            <a:noAutofit/>
          </a:bodyPr>
          <a:lstStyle>
            <a:lvl1pPr indent="-1066800" lvl="0" marL="457200" marR="0" rtl="0" algn="l">
              <a:spcBef>
                <a:spcPts val="2640"/>
              </a:spcBef>
              <a:spcAft>
                <a:spcPts val="0"/>
              </a:spcAft>
              <a:buClr>
                <a:schemeClr val="dk1"/>
              </a:buClr>
              <a:buSzPts val="13200"/>
              <a:buFont typeface="Arial"/>
              <a:buChar char="•"/>
              <a:defRPr b="0" i="0" sz="13200" u="none" cap="none" strike="noStrike">
                <a:solidFill>
                  <a:schemeClr val="dk1"/>
                </a:solidFill>
                <a:latin typeface="Arial"/>
                <a:ea typeface="Arial"/>
                <a:cs typeface="Arial"/>
                <a:sym typeface="Arial"/>
              </a:defRPr>
            </a:lvl1pPr>
            <a:lvl2pPr indent="-958850" lvl="1" marL="914400" marR="0" rtl="0" algn="l">
              <a:spcBef>
                <a:spcPts val="2300"/>
              </a:spcBef>
              <a:spcAft>
                <a:spcPts val="0"/>
              </a:spcAft>
              <a:buClr>
                <a:schemeClr val="dk1"/>
              </a:buClr>
              <a:buSzPts val="11500"/>
              <a:buFont typeface="Arial"/>
              <a:buChar char="–"/>
              <a:defRPr b="0" i="0" sz="11500" u="none" cap="none" strike="noStrike">
                <a:solidFill>
                  <a:schemeClr val="dk1"/>
                </a:solidFill>
                <a:latin typeface="Arial"/>
                <a:ea typeface="Arial"/>
                <a:cs typeface="Arial"/>
                <a:sym typeface="Arial"/>
              </a:defRPr>
            </a:lvl2pPr>
            <a:lvl3pPr indent="-857250" lvl="2" marL="1371600" marR="0" rtl="0" algn="l">
              <a:spcBef>
                <a:spcPts val="1980"/>
              </a:spcBef>
              <a:spcAft>
                <a:spcPts val="0"/>
              </a:spcAft>
              <a:buClr>
                <a:schemeClr val="dk1"/>
              </a:buClr>
              <a:buSzPts val="9900"/>
              <a:buFont typeface="Arial"/>
              <a:buChar char="•"/>
              <a:defRPr b="0" i="0" sz="9900" u="none" cap="none" strike="noStrike">
                <a:solidFill>
                  <a:schemeClr val="dk1"/>
                </a:solidFill>
                <a:latin typeface="Arial"/>
                <a:ea typeface="Arial"/>
                <a:cs typeface="Arial"/>
                <a:sym typeface="Arial"/>
              </a:defRPr>
            </a:lvl3pPr>
            <a:lvl4pPr indent="-749300" lvl="3" marL="18288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4pPr>
            <a:lvl5pPr indent="-749300" lvl="4" marL="22860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5pPr>
            <a:lvl6pPr indent="-749300" lvl="5" marL="27432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6pPr>
            <a:lvl7pPr indent="-749300" lvl="6" marL="32004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7pPr>
            <a:lvl8pPr indent="-749300" lvl="7" marL="36576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8pPr>
            <a:lvl9pPr indent="-749300" lvl="8" marL="4114800" marR="0" rtl="0" algn="l">
              <a:spcBef>
                <a:spcPts val="1640"/>
              </a:spcBef>
              <a:spcAft>
                <a:spcPts val="0"/>
              </a:spcAft>
              <a:buClr>
                <a:schemeClr val="dk1"/>
              </a:buClr>
              <a:buSzPts val="8200"/>
              <a:buFont typeface="Arial"/>
              <a:buChar char="»"/>
              <a:defRPr b="0" i="0" sz="82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2194279" y="29978350"/>
            <a:ext cx="10241845" cy="2286000"/>
          </a:xfrm>
          <a:prstGeom prst="rect">
            <a:avLst/>
          </a:prstGeom>
          <a:noFill/>
          <a:ln>
            <a:noFill/>
          </a:ln>
        </p:spPr>
        <p:txBody>
          <a:bodyPr anchorCtr="0" anchor="t" bIns="188100" lIns="376200" spcFirstLastPara="1" rIns="376200" wrap="square" tIns="188100">
            <a:noAutofit/>
          </a:bodyPr>
          <a:lstStyle>
            <a:lvl1pPr lvl="0" marR="0" rtl="0" algn="l">
              <a:spcBef>
                <a:spcPts val="0"/>
              </a:spcBef>
              <a:spcAft>
                <a:spcPts val="0"/>
              </a:spcAft>
              <a:buSzPts val="1400"/>
              <a:buNone/>
              <a:defRPr b="0" i="0" sz="57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2pPr>
            <a:lvl3pPr lvl="2"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3pPr>
            <a:lvl4pPr lvl="3"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4pPr>
            <a:lvl5pPr lvl="4"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5pPr>
            <a:lvl6pPr lvl="5"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6pPr>
            <a:lvl7pPr lvl="6"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7pPr>
            <a:lvl8pPr lvl="7"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8pPr>
            <a:lvl9pPr lvl="8"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9pPr>
          </a:lstStyle>
          <a:p/>
        </p:txBody>
      </p:sp>
      <p:sp>
        <p:nvSpPr>
          <p:cNvPr id="9" name="Google Shape;9;p1"/>
          <p:cNvSpPr txBox="1"/>
          <p:nvPr>
            <p:ph idx="11" type="ftr"/>
          </p:nvPr>
        </p:nvSpPr>
        <p:spPr>
          <a:xfrm>
            <a:off x="14995880" y="29978350"/>
            <a:ext cx="13899445" cy="2286000"/>
          </a:xfrm>
          <a:prstGeom prst="rect">
            <a:avLst/>
          </a:prstGeom>
          <a:noFill/>
          <a:ln>
            <a:noFill/>
          </a:ln>
        </p:spPr>
        <p:txBody>
          <a:bodyPr anchorCtr="0" anchor="t" bIns="188100" lIns="376200" spcFirstLastPara="1" rIns="376200" wrap="square" tIns="188100">
            <a:noAutofit/>
          </a:bodyPr>
          <a:lstStyle>
            <a:lvl1pPr lvl="0" marR="0" rtl="0" algn="ctr">
              <a:spcBef>
                <a:spcPts val="0"/>
              </a:spcBef>
              <a:spcAft>
                <a:spcPts val="0"/>
              </a:spcAft>
              <a:buSzPts val="1400"/>
              <a:buNone/>
              <a:defRPr b="0" i="0" sz="57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2pPr>
            <a:lvl3pPr lvl="2"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3pPr>
            <a:lvl4pPr lvl="3"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4pPr>
            <a:lvl5pPr lvl="4" marR="0" rtl="0" algn="ctr">
              <a:spcBef>
                <a:spcPts val="0"/>
              </a:spcBef>
              <a:spcAft>
                <a:spcPts val="0"/>
              </a:spcAft>
              <a:buSzPts val="1400"/>
              <a:buNone/>
              <a:defRPr b="1" i="0" sz="4300" u="none" cap="none" strike="noStrike">
                <a:solidFill>
                  <a:srgbClr val="FF9900"/>
                </a:solidFill>
                <a:latin typeface="Arial"/>
                <a:ea typeface="Arial"/>
                <a:cs typeface="Arial"/>
                <a:sym typeface="Arial"/>
              </a:defRPr>
            </a:lvl5pPr>
            <a:lvl6pPr lvl="5"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6pPr>
            <a:lvl7pPr lvl="6"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7pPr>
            <a:lvl8pPr lvl="7"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8pPr>
            <a:lvl9pPr lvl="8" marR="0" rtl="0" algn="l">
              <a:spcBef>
                <a:spcPts val="0"/>
              </a:spcBef>
              <a:spcAft>
                <a:spcPts val="0"/>
              </a:spcAft>
              <a:buSzPts val="1400"/>
              <a:buNone/>
              <a:defRPr b="1" i="0" sz="4300" u="none" cap="none" strike="noStrike">
                <a:solidFill>
                  <a:srgbClr val="FF9900"/>
                </a:solidFill>
                <a:latin typeface="Arial"/>
                <a:ea typeface="Arial"/>
                <a:cs typeface="Arial"/>
                <a:sym typeface="Arial"/>
              </a:defRPr>
            </a:lvl9pPr>
          </a:lstStyle>
          <a:p/>
        </p:txBody>
      </p:sp>
      <p:sp>
        <p:nvSpPr>
          <p:cNvPr id="10" name="Google Shape;10;p1"/>
          <p:cNvSpPr txBox="1"/>
          <p:nvPr>
            <p:ph idx="12" type="sldNum"/>
          </p:nvPr>
        </p:nvSpPr>
        <p:spPr>
          <a:xfrm>
            <a:off x="31455078" y="29978350"/>
            <a:ext cx="10241845" cy="2286000"/>
          </a:xfrm>
          <a:prstGeom prst="rect">
            <a:avLst/>
          </a:prstGeom>
          <a:noFill/>
          <a:ln>
            <a:noFill/>
          </a:ln>
        </p:spPr>
        <p:txBody>
          <a:bodyPr anchorCtr="0" anchor="t" bIns="188100" lIns="376200" spcFirstLastPara="1" rIns="376200" wrap="square" tIns="188100">
            <a:noAutofit/>
          </a:bodyPr>
          <a:lstStyle>
            <a:lvl1pPr indent="0" lvl="0" marL="0" marR="0" rtl="0" algn="r">
              <a:spcBef>
                <a:spcPts val="0"/>
              </a:spcBef>
              <a:spcAft>
                <a:spcPts val="0"/>
              </a:spcAft>
              <a:buNone/>
              <a:defRPr b="0" i="0" sz="57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57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57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57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57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57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57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57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5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5" Type="http://schemas.openxmlformats.org/officeDocument/2006/relationships/image" Target="../media/image1.png"/><Relationship Id="rId6" Type="http://schemas.openxmlformats.org/officeDocument/2006/relationships/image" Target="../media/image3.png"/><Relationship Id="rId7" Type="http://schemas.openxmlformats.org/officeDocument/2006/relationships/image" Target="../media/image2.pn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rgbClr val="DCE6EB"/>
            </a:gs>
          </a:gsLst>
          <a:lin ang="5400012" scaled="0"/>
        </a:gradFill>
      </p:bgPr>
    </p:bg>
    <p:spTree>
      <p:nvGrpSpPr>
        <p:cNvPr id="92" name="Shape 92"/>
        <p:cNvGrpSpPr/>
        <p:nvPr/>
      </p:nvGrpSpPr>
      <p:grpSpPr>
        <a:xfrm>
          <a:off x="0" y="0"/>
          <a:ext cx="0" cy="0"/>
          <a:chOff x="0" y="0"/>
          <a:chExt cx="0" cy="0"/>
        </a:xfrm>
      </p:grpSpPr>
      <p:pic>
        <p:nvPicPr>
          <p:cNvPr id="93" name="Google Shape;93;p14"/>
          <p:cNvPicPr preferRelativeResize="0"/>
          <p:nvPr/>
        </p:nvPicPr>
        <p:blipFill>
          <a:blip r:embed="rId3">
            <a:alphaModFix/>
          </a:blip>
          <a:stretch>
            <a:fillRect/>
          </a:stretch>
        </p:blipFill>
        <p:spPr>
          <a:xfrm>
            <a:off x="13676825" y="21791425"/>
            <a:ext cx="15427951" cy="10831201"/>
          </a:xfrm>
          <a:prstGeom prst="rect">
            <a:avLst/>
          </a:prstGeom>
          <a:noFill/>
          <a:ln>
            <a:noFill/>
          </a:ln>
        </p:spPr>
      </p:pic>
      <p:sp>
        <p:nvSpPr>
          <p:cNvPr id="94" name="Google Shape;94;p14"/>
          <p:cNvSpPr/>
          <p:nvPr/>
        </p:nvSpPr>
        <p:spPr>
          <a:xfrm>
            <a:off x="663956" y="20571894"/>
            <a:ext cx="125307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System in Action</a:t>
            </a:r>
            <a:endParaRPr b="1" i="0" sz="6000" u="none" cap="none" strike="noStrike">
              <a:solidFill>
                <a:schemeClr val="lt1"/>
              </a:solidFill>
              <a:latin typeface="Arial"/>
              <a:ea typeface="Arial"/>
              <a:cs typeface="Arial"/>
              <a:sym typeface="Arial"/>
            </a:endParaRPr>
          </a:p>
        </p:txBody>
      </p:sp>
      <p:sp>
        <p:nvSpPr>
          <p:cNvPr id="95" name="Google Shape;95;p14"/>
          <p:cNvSpPr/>
          <p:nvPr/>
        </p:nvSpPr>
        <p:spPr>
          <a:xfrm>
            <a:off x="717750" y="22171852"/>
            <a:ext cx="12405300" cy="9816900"/>
          </a:xfrm>
          <a:prstGeom prst="rect">
            <a:avLst/>
          </a:prstGeom>
          <a:noFill/>
          <a:ln>
            <a:noFill/>
          </a:ln>
        </p:spPr>
        <p:txBody>
          <a:bodyPr anchorCtr="0" anchor="t" bIns="45700" lIns="91425" spcFirstLastPara="1" rIns="91425" wrap="square" tIns="45700">
            <a:noAutofit/>
          </a:bodyPr>
          <a:lstStyle/>
          <a:p>
            <a:pPr indent="0" lvl="0" marL="0" marR="0" rtl="0" algn="just">
              <a:lnSpc>
                <a:spcPct val="115000"/>
              </a:lnSpc>
              <a:spcBef>
                <a:spcPts val="0"/>
              </a:spcBef>
              <a:spcAft>
                <a:spcPts val="0"/>
              </a:spcAft>
              <a:buNone/>
            </a:pPr>
            <a:r>
              <a:rPr b="1" lang="en-US" sz="4000"/>
              <a:t>Use Case 1:</a:t>
            </a:r>
            <a:r>
              <a:rPr lang="en-US" sz="4000"/>
              <a:t> Contact Tracing</a:t>
            </a:r>
            <a:endParaRPr sz="4000"/>
          </a:p>
          <a:p>
            <a:pPr indent="0" lvl="0" marL="0" marR="0" rtl="0" algn="just">
              <a:lnSpc>
                <a:spcPct val="115000"/>
              </a:lnSpc>
              <a:spcBef>
                <a:spcPts val="0"/>
              </a:spcBef>
              <a:spcAft>
                <a:spcPts val="0"/>
              </a:spcAft>
              <a:buNone/>
            </a:pPr>
            <a:r>
              <a:t/>
            </a:r>
            <a:endParaRPr sz="900"/>
          </a:p>
          <a:p>
            <a:pPr indent="0" lvl="0" marL="0" marR="0" rtl="0" algn="just">
              <a:lnSpc>
                <a:spcPct val="115000"/>
              </a:lnSpc>
              <a:spcBef>
                <a:spcPts val="0"/>
              </a:spcBef>
              <a:spcAft>
                <a:spcPts val="0"/>
              </a:spcAft>
              <a:buNone/>
            </a:pPr>
            <a:r>
              <a:rPr lang="en-US" sz="4000"/>
              <a:t>An employee tests positive for COVID-19. An admin is notified and navigates to the “Query” portion of the </a:t>
            </a:r>
            <a:r>
              <a:rPr i="1" lang="en-US" sz="4000"/>
              <a:t>Web Application</a:t>
            </a:r>
            <a:r>
              <a:rPr lang="en-US" sz="4000"/>
              <a:t>. They then select the employee’s name and the date range of the last two weeks. The Web Application requests a query from the </a:t>
            </a:r>
            <a:r>
              <a:rPr i="1" lang="en-US" sz="4000"/>
              <a:t>Backend API</a:t>
            </a:r>
            <a:r>
              <a:rPr lang="en-US" sz="4000"/>
              <a:t>, which instantly generates a list of all possible contacts within the last two weeks. </a:t>
            </a:r>
            <a:endParaRPr sz="4000"/>
          </a:p>
          <a:p>
            <a:pPr indent="0" lvl="0" marL="0" marR="0" rtl="0" algn="just">
              <a:lnSpc>
                <a:spcPct val="115000"/>
              </a:lnSpc>
              <a:spcBef>
                <a:spcPts val="0"/>
              </a:spcBef>
              <a:spcAft>
                <a:spcPts val="0"/>
              </a:spcAft>
              <a:buNone/>
            </a:pPr>
            <a:r>
              <a:t/>
            </a:r>
            <a:endParaRPr sz="900"/>
          </a:p>
          <a:p>
            <a:pPr indent="0" lvl="0" marL="0" marR="0" rtl="0" algn="just">
              <a:lnSpc>
                <a:spcPct val="115000"/>
              </a:lnSpc>
              <a:spcBef>
                <a:spcPts val="0"/>
              </a:spcBef>
              <a:spcAft>
                <a:spcPts val="0"/>
              </a:spcAft>
              <a:buNone/>
            </a:pPr>
            <a:r>
              <a:rPr b="1" lang="en-US" sz="4000"/>
              <a:t>Use Case 2:</a:t>
            </a:r>
            <a:r>
              <a:rPr lang="en-US" sz="4000"/>
              <a:t> No Punch-Out</a:t>
            </a:r>
            <a:endParaRPr sz="4000"/>
          </a:p>
          <a:p>
            <a:pPr indent="0" lvl="0" marL="0" marR="0" rtl="0" algn="just">
              <a:lnSpc>
                <a:spcPct val="115000"/>
              </a:lnSpc>
              <a:spcBef>
                <a:spcPts val="0"/>
              </a:spcBef>
              <a:spcAft>
                <a:spcPts val="0"/>
              </a:spcAft>
              <a:buNone/>
            </a:pPr>
            <a:r>
              <a:t/>
            </a:r>
            <a:endParaRPr sz="900"/>
          </a:p>
          <a:p>
            <a:pPr indent="0" lvl="0" marL="0" marR="0" rtl="0" algn="just">
              <a:lnSpc>
                <a:spcPct val="115000"/>
              </a:lnSpc>
              <a:spcBef>
                <a:spcPts val="0"/>
              </a:spcBef>
              <a:spcAft>
                <a:spcPts val="0"/>
              </a:spcAft>
              <a:buNone/>
            </a:pPr>
            <a:r>
              <a:rPr lang="en-US" sz="4000"/>
              <a:t>An employee punches in at the beginning of their shift. At the end of their shift, they forget to punch out, resulting in inaccurate information. After a period of time, the </a:t>
            </a:r>
            <a:r>
              <a:rPr i="1" lang="en-US" sz="4000"/>
              <a:t>Notifier</a:t>
            </a:r>
            <a:r>
              <a:rPr lang="en-US" sz="4000"/>
              <a:t> will realize this, and notify the employee that they forgot to punch out.</a:t>
            </a:r>
            <a:endParaRPr sz="4000"/>
          </a:p>
        </p:txBody>
      </p:sp>
      <p:sp>
        <p:nvSpPr>
          <p:cNvPr id="96" name="Google Shape;96;p14"/>
          <p:cNvSpPr txBox="1"/>
          <p:nvPr>
            <p:ph type="title"/>
          </p:nvPr>
        </p:nvSpPr>
        <p:spPr>
          <a:xfrm>
            <a:off x="0" y="1"/>
            <a:ext cx="43891200" cy="54864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188100" lIns="376200" spcFirstLastPara="1" rIns="376200" wrap="square" tIns="188100">
            <a:normAutofit/>
          </a:bodyPr>
          <a:lstStyle/>
          <a:p>
            <a:pPr indent="0" lvl="0" marL="0" rtl="0" algn="l">
              <a:spcBef>
                <a:spcPts val="0"/>
              </a:spcBef>
              <a:spcAft>
                <a:spcPts val="0"/>
              </a:spcAft>
              <a:buNone/>
            </a:pPr>
            <a:r>
              <a:rPr b="1" lang="en-US" sz="7542">
                <a:solidFill>
                  <a:schemeClr val="lt1"/>
                </a:solidFill>
              </a:rPr>
              <a:t>Badger: Employee Tracking System for COVID-19 Guidelines</a:t>
            </a:r>
            <a:br>
              <a:rPr lang="en-US" sz="8800">
                <a:solidFill>
                  <a:schemeClr val="lt1"/>
                </a:solidFill>
              </a:rPr>
            </a:br>
            <a:r>
              <a:rPr lang="en-US" sz="6171">
                <a:solidFill>
                  <a:schemeClr val="lt1"/>
                </a:solidFill>
              </a:rPr>
              <a:t>For use within the UNH-InterOperability Lab, sponsored by Daniel Moss</a:t>
            </a:r>
            <a:br>
              <a:rPr lang="en-US" sz="9600"/>
            </a:br>
            <a:br>
              <a:rPr lang="en-US" sz="4000"/>
            </a:br>
            <a:r>
              <a:rPr i="1" lang="en-US" sz="5400">
                <a:solidFill>
                  <a:srgbClr val="FFFFFF"/>
                </a:solidFill>
              </a:rPr>
              <a:t>Ryan Bergman (CS), Anthony Pilotte (CS), Cameron Vahe (IT), Christopher Trilling (CE)</a:t>
            </a:r>
            <a:br>
              <a:rPr i="1" lang="en-US" sz="5400">
                <a:solidFill>
                  <a:srgbClr val="FFFFFF"/>
                </a:solidFill>
              </a:rPr>
            </a:br>
            <a:r>
              <a:rPr i="1" lang="en-US" sz="5400">
                <a:solidFill>
                  <a:srgbClr val="FFFFFF"/>
                </a:solidFill>
              </a:rPr>
              <a:t>Department of Computer Science, University of New Hampshire</a:t>
            </a:r>
            <a:endParaRPr i="1" sz="5400">
              <a:solidFill>
                <a:srgbClr val="FFFFFF"/>
              </a:solidFill>
            </a:endParaRPr>
          </a:p>
        </p:txBody>
      </p:sp>
      <p:sp>
        <p:nvSpPr>
          <p:cNvPr id="97" name="Google Shape;97;p14"/>
          <p:cNvSpPr txBox="1"/>
          <p:nvPr/>
        </p:nvSpPr>
        <p:spPr>
          <a:xfrm>
            <a:off x="39852600" y="10275890"/>
            <a:ext cx="3048000" cy="5492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3000" u="none" cap="none" strike="noStrike">
              <a:solidFill>
                <a:schemeClr val="dk1"/>
              </a:solidFill>
              <a:latin typeface="Arial"/>
              <a:ea typeface="Arial"/>
              <a:cs typeface="Arial"/>
              <a:sym typeface="Arial"/>
            </a:endParaRPr>
          </a:p>
        </p:txBody>
      </p:sp>
      <p:sp>
        <p:nvSpPr>
          <p:cNvPr id="98" name="Google Shape;98;p14"/>
          <p:cNvSpPr/>
          <p:nvPr/>
        </p:nvSpPr>
        <p:spPr>
          <a:xfrm>
            <a:off x="14004538" y="6096000"/>
            <a:ext cx="151272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Design</a:t>
            </a:r>
            <a:endParaRPr b="1" i="0" sz="6000" u="none" cap="none" strike="noStrike">
              <a:solidFill>
                <a:schemeClr val="lt1"/>
              </a:solidFill>
            </a:endParaRPr>
          </a:p>
        </p:txBody>
      </p:sp>
      <p:sp>
        <p:nvSpPr>
          <p:cNvPr id="99" name="Google Shape;99;p14"/>
          <p:cNvSpPr/>
          <p:nvPr/>
        </p:nvSpPr>
        <p:spPr>
          <a:xfrm>
            <a:off x="677300" y="6096000"/>
            <a:ext cx="125307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Abstract</a:t>
            </a:r>
            <a:endParaRPr b="1" i="0" sz="4300" u="none" cap="none" strike="noStrike">
              <a:solidFill>
                <a:schemeClr val="lt1"/>
              </a:solidFill>
            </a:endParaRPr>
          </a:p>
        </p:txBody>
      </p:sp>
      <p:sp>
        <p:nvSpPr>
          <p:cNvPr id="100" name="Google Shape;100;p14"/>
          <p:cNvSpPr/>
          <p:nvPr/>
        </p:nvSpPr>
        <p:spPr>
          <a:xfrm>
            <a:off x="30005866" y="28651200"/>
            <a:ext cx="130641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Acknowledgements</a:t>
            </a:r>
            <a:endParaRPr b="1" i="0" sz="4300" u="none" cap="none" strike="noStrike">
              <a:solidFill>
                <a:schemeClr val="lt1"/>
              </a:solidFill>
              <a:latin typeface="Arial"/>
              <a:ea typeface="Arial"/>
              <a:cs typeface="Arial"/>
              <a:sym typeface="Arial"/>
            </a:endParaRPr>
          </a:p>
        </p:txBody>
      </p:sp>
      <p:sp>
        <p:nvSpPr>
          <p:cNvPr id="101" name="Google Shape;101;p14"/>
          <p:cNvSpPr/>
          <p:nvPr/>
        </p:nvSpPr>
        <p:spPr>
          <a:xfrm>
            <a:off x="30005866" y="6096000"/>
            <a:ext cx="128694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Badger Reports</a:t>
            </a:r>
            <a:endParaRPr b="1" i="0" sz="5400" u="none" cap="none" strike="noStrike">
              <a:solidFill>
                <a:schemeClr val="lt1"/>
              </a:solidFill>
            </a:endParaRPr>
          </a:p>
        </p:txBody>
      </p:sp>
      <p:sp>
        <p:nvSpPr>
          <p:cNvPr id="102" name="Google Shape;102;p14"/>
          <p:cNvSpPr txBox="1"/>
          <p:nvPr/>
        </p:nvSpPr>
        <p:spPr>
          <a:xfrm>
            <a:off x="655050" y="7924800"/>
            <a:ext cx="12530700" cy="12504000"/>
          </a:xfrm>
          <a:prstGeom prst="rect">
            <a:avLst/>
          </a:prstGeom>
          <a:noFill/>
          <a:ln>
            <a:noFill/>
          </a:ln>
        </p:spPr>
        <p:txBody>
          <a:bodyPr anchorCtr="0" anchor="t" bIns="45700" lIns="91425" spcFirstLastPara="1" rIns="91425" wrap="square" tIns="45700">
            <a:spAutoFit/>
          </a:bodyPr>
          <a:lstStyle/>
          <a:p>
            <a:pPr indent="0" lvl="0" marL="0" rtl="0" algn="just">
              <a:lnSpc>
                <a:spcPct val="115000"/>
              </a:lnSpc>
              <a:spcBef>
                <a:spcPts val="1200"/>
              </a:spcBef>
              <a:spcAft>
                <a:spcPts val="0"/>
              </a:spcAft>
              <a:buNone/>
            </a:pPr>
            <a:r>
              <a:rPr lang="en-US" sz="4000">
                <a:solidFill>
                  <a:schemeClr val="dk1"/>
                </a:solidFill>
              </a:rPr>
              <a:t>COVID-19 has caused many companies to introduce new guidelines that employees and visitors must adhere to, such as capacity limits and contact tracing. One method of following and adhering to these requirements would be to create a system to track necessary statistics of employees.</a:t>
            </a:r>
            <a:endParaRPr sz="4000">
              <a:solidFill>
                <a:schemeClr val="dk1"/>
              </a:solidFill>
            </a:endParaRPr>
          </a:p>
          <a:p>
            <a:pPr indent="0" lvl="0" marL="0" rtl="0" algn="just">
              <a:lnSpc>
                <a:spcPct val="115000"/>
              </a:lnSpc>
              <a:spcBef>
                <a:spcPts val="1200"/>
              </a:spcBef>
              <a:spcAft>
                <a:spcPts val="0"/>
              </a:spcAft>
              <a:buClr>
                <a:schemeClr val="dk1"/>
              </a:buClr>
              <a:buSzPts val="1100"/>
              <a:buFont typeface="Arial"/>
              <a:buNone/>
            </a:pPr>
            <a:r>
              <a:t/>
            </a:r>
            <a:endParaRPr sz="900">
              <a:solidFill>
                <a:schemeClr val="dk1"/>
              </a:solidFill>
            </a:endParaRPr>
          </a:p>
          <a:p>
            <a:pPr indent="0" lvl="0" marL="0" rtl="0" algn="just">
              <a:lnSpc>
                <a:spcPct val="115000"/>
              </a:lnSpc>
              <a:spcBef>
                <a:spcPts val="1200"/>
              </a:spcBef>
              <a:spcAft>
                <a:spcPts val="1200"/>
              </a:spcAft>
              <a:buClr>
                <a:schemeClr val="dk1"/>
              </a:buClr>
              <a:buSzPts val="1100"/>
              <a:buFont typeface="Arial"/>
              <a:buNone/>
            </a:pPr>
            <a:r>
              <a:rPr lang="en-US" sz="4000">
                <a:solidFill>
                  <a:schemeClr val="dk1"/>
                </a:solidFill>
              </a:rPr>
              <a:t>Utilizing the existing InterOperability Lab’s employee database, the Badger system allows employees to indicate when they enter or leave the IOL’s building, adding information to a backend SQL database. Administrators can use the information to perform contact tracing functions that generate reports of who may have come into contact with COVID-positive marked employees. A notification system is responsible for informing employees if they have forgotten to mark their status, or if the building is nearing maximum capacity. </a:t>
            </a:r>
            <a:endParaRPr sz="6600">
              <a:solidFill>
                <a:schemeClr val="dk1"/>
              </a:solidFill>
              <a:latin typeface="Times New Roman"/>
              <a:ea typeface="Times New Roman"/>
              <a:cs typeface="Times New Roman"/>
              <a:sym typeface="Times New Roman"/>
            </a:endParaRPr>
          </a:p>
        </p:txBody>
      </p:sp>
      <p:sp>
        <p:nvSpPr>
          <p:cNvPr id="103" name="Google Shape;103;p14"/>
          <p:cNvSpPr/>
          <p:nvPr/>
        </p:nvSpPr>
        <p:spPr>
          <a:xfrm>
            <a:off x="29949341" y="17297400"/>
            <a:ext cx="13064100" cy="1371600"/>
          </a:xfrm>
          <a:prstGeom prst="rect">
            <a:avLst/>
          </a:prstGeom>
          <a:gradFill>
            <a:gsLst>
              <a:gs pos="0">
                <a:srgbClr val="334F74"/>
              </a:gs>
              <a:gs pos="50000">
                <a:srgbClr val="354B68"/>
              </a:gs>
              <a:gs pos="100000">
                <a:srgbClr val="334F74"/>
              </a:gs>
            </a:gsLst>
            <a:lin ang="5400700" scaled="0"/>
          </a:gradFill>
          <a:ln cap="flat" cmpd="sng" w="9525">
            <a:solidFill>
              <a:schemeClr val="dk1"/>
            </a:solidFill>
            <a:prstDash val="solid"/>
            <a:miter lim="800000"/>
            <a:headEnd len="sm" w="sm" type="none"/>
            <a:tailEnd len="sm" w="sm" type="none"/>
          </a:ln>
        </p:spPr>
        <p:txBody>
          <a:bodyPr anchorCtr="0" anchor="ctr" bIns="68575" lIns="137150" spcFirstLastPara="1" rIns="137150" wrap="square" tIns="68575">
            <a:noAutofit/>
          </a:bodyPr>
          <a:lstStyle/>
          <a:p>
            <a:pPr indent="0" lvl="0" marL="0" marR="0" rtl="0" algn="ctr">
              <a:spcBef>
                <a:spcPts val="0"/>
              </a:spcBef>
              <a:spcAft>
                <a:spcPts val="0"/>
              </a:spcAft>
              <a:buNone/>
            </a:pPr>
            <a:r>
              <a:rPr b="1" lang="en-US" sz="6000">
                <a:solidFill>
                  <a:schemeClr val="lt1"/>
                </a:solidFill>
              </a:rPr>
              <a:t>Results and Success</a:t>
            </a:r>
            <a:endParaRPr b="1" i="0" sz="4300" u="none" cap="none" strike="noStrike">
              <a:solidFill>
                <a:schemeClr val="lt1"/>
              </a:solidFill>
              <a:latin typeface="Arial"/>
              <a:ea typeface="Arial"/>
              <a:cs typeface="Arial"/>
              <a:sym typeface="Arial"/>
            </a:endParaRPr>
          </a:p>
        </p:txBody>
      </p:sp>
      <p:sp>
        <p:nvSpPr>
          <p:cNvPr id="104" name="Google Shape;104;p14"/>
          <p:cNvSpPr/>
          <p:nvPr/>
        </p:nvSpPr>
        <p:spPr>
          <a:xfrm>
            <a:off x="30175200" y="30393350"/>
            <a:ext cx="12530700" cy="4232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000"/>
              <a:t>Matt Plumlee: </a:t>
            </a:r>
            <a:r>
              <a:rPr lang="en-US" sz="4000"/>
              <a:t>Project Advisor</a:t>
            </a:r>
            <a:endParaRPr sz="4000"/>
          </a:p>
          <a:p>
            <a:pPr indent="0" lvl="0" marL="0" marR="0" rtl="0" algn="l">
              <a:spcBef>
                <a:spcPts val="0"/>
              </a:spcBef>
              <a:spcAft>
                <a:spcPts val="0"/>
              </a:spcAft>
              <a:buNone/>
            </a:pPr>
            <a:r>
              <a:rPr b="1" lang="en-US" sz="4000"/>
              <a:t>Carl Gessau</a:t>
            </a:r>
            <a:r>
              <a:rPr lang="en-US" sz="4000"/>
              <a:t>: Docker Specialist</a:t>
            </a:r>
            <a:endParaRPr sz="4000"/>
          </a:p>
          <a:p>
            <a:pPr indent="0" lvl="0" marL="0" rtl="0" algn="l">
              <a:spcBef>
                <a:spcPts val="0"/>
              </a:spcBef>
              <a:spcAft>
                <a:spcPts val="0"/>
              </a:spcAft>
              <a:buClr>
                <a:schemeClr val="dk1"/>
              </a:buClr>
              <a:buFont typeface="Arial"/>
              <a:buNone/>
            </a:pPr>
            <a:r>
              <a:rPr b="1" lang="en-US" sz="4000">
                <a:solidFill>
                  <a:schemeClr val="dk1"/>
                </a:solidFill>
              </a:rPr>
              <a:t>David Weingart: </a:t>
            </a:r>
            <a:r>
              <a:rPr lang="en-US" sz="4000">
                <a:solidFill>
                  <a:schemeClr val="dk1"/>
                </a:solidFill>
              </a:rPr>
              <a:t>Technical Consultant</a:t>
            </a:r>
            <a:endParaRPr sz="4000"/>
          </a:p>
        </p:txBody>
      </p:sp>
      <p:pic>
        <p:nvPicPr>
          <p:cNvPr id="105" name="Google Shape;105;p14"/>
          <p:cNvPicPr preferRelativeResize="0"/>
          <p:nvPr/>
        </p:nvPicPr>
        <p:blipFill>
          <a:blip r:embed="rId4">
            <a:alphaModFix/>
          </a:blip>
          <a:stretch>
            <a:fillRect/>
          </a:stretch>
        </p:blipFill>
        <p:spPr>
          <a:xfrm>
            <a:off x="14004475" y="8091295"/>
            <a:ext cx="15127199" cy="11153355"/>
          </a:xfrm>
          <a:prstGeom prst="rect">
            <a:avLst/>
          </a:prstGeom>
          <a:noFill/>
          <a:ln>
            <a:noFill/>
          </a:ln>
        </p:spPr>
      </p:pic>
      <p:cxnSp>
        <p:nvCxnSpPr>
          <p:cNvPr id="106" name="Google Shape;106;p14"/>
          <p:cNvCxnSpPr/>
          <p:nvPr/>
        </p:nvCxnSpPr>
        <p:spPr>
          <a:xfrm flipH="1" rot="-5400000">
            <a:off x="13659150" y="16605325"/>
            <a:ext cx="6695700" cy="3676500"/>
          </a:xfrm>
          <a:prstGeom prst="curvedConnector3">
            <a:avLst>
              <a:gd fmla="val 50000" name="adj1"/>
            </a:avLst>
          </a:prstGeom>
          <a:noFill/>
          <a:ln cap="flat" cmpd="sng" w="114300">
            <a:solidFill>
              <a:srgbClr val="4A86E8"/>
            </a:solidFill>
            <a:prstDash val="dash"/>
            <a:round/>
            <a:headEnd len="med" w="med" type="none"/>
            <a:tailEnd len="med" w="med" type="stealth"/>
          </a:ln>
          <a:effectLst>
            <a:outerShdw blurRad="185738" rotWithShape="0" algn="bl" dir="5400000" dist="133350">
              <a:srgbClr val="000000">
                <a:alpha val="50000"/>
              </a:srgbClr>
            </a:outerShdw>
          </a:effectLst>
        </p:spPr>
      </p:cxnSp>
      <p:pic>
        <p:nvPicPr>
          <p:cNvPr id="107" name="Google Shape;107;p14"/>
          <p:cNvPicPr preferRelativeResize="0"/>
          <p:nvPr/>
        </p:nvPicPr>
        <p:blipFill>
          <a:blip r:embed="rId5">
            <a:alphaModFix/>
          </a:blip>
          <a:stretch>
            <a:fillRect/>
          </a:stretch>
        </p:blipFill>
        <p:spPr>
          <a:xfrm>
            <a:off x="29749188" y="7633970"/>
            <a:ext cx="13382726" cy="7595892"/>
          </a:xfrm>
          <a:prstGeom prst="rect">
            <a:avLst/>
          </a:prstGeom>
          <a:noFill/>
          <a:ln>
            <a:noFill/>
          </a:ln>
        </p:spPr>
      </p:pic>
      <p:graphicFrame>
        <p:nvGraphicFramePr>
          <p:cNvPr id="108" name="Google Shape;108;p14"/>
          <p:cNvGraphicFramePr/>
          <p:nvPr/>
        </p:nvGraphicFramePr>
        <p:xfrm>
          <a:off x="30175188" y="18951613"/>
          <a:ext cx="3000000" cy="3000000"/>
        </p:xfrm>
        <a:graphic>
          <a:graphicData uri="http://schemas.openxmlformats.org/drawingml/2006/table">
            <a:tbl>
              <a:tblPr>
                <a:noFill/>
                <a:tableStyleId>{5E1C7152-4D1E-4E5E-87EC-4F7EF0096FD5}</a:tableStyleId>
              </a:tblPr>
              <a:tblGrid>
                <a:gridCol w="4176900"/>
                <a:gridCol w="4176900"/>
                <a:gridCol w="4176900"/>
              </a:tblGrid>
              <a:tr h="2392250">
                <a:tc>
                  <a:txBody>
                    <a:bodyPr/>
                    <a:lstStyle/>
                    <a:p>
                      <a:pPr indent="0" lvl="0" marL="0" rtl="0" algn="ctr">
                        <a:spcBef>
                          <a:spcPts val="0"/>
                        </a:spcBef>
                        <a:spcAft>
                          <a:spcPts val="0"/>
                        </a:spcAft>
                        <a:buNone/>
                      </a:pPr>
                      <a:r>
                        <a:t/>
                      </a:r>
                      <a:endParaRPr sz="6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360"/>
                        </a:spcBef>
                        <a:spcAft>
                          <a:spcPts val="0"/>
                        </a:spcAft>
                        <a:buNone/>
                      </a:pPr>
                      <a:r>
                        <a:rPr b="1" lang="en-US" sz="6000">
                          <a:solidFill>
                            <a:srgbClr val="990000"/>
                          </a:solidFill>
                        </a:rPr>
                        <a:t>Without Badger</a:t>
                      </a:r>
                      <a:endParaRPr sz="6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600"/>
                        </a:spcBef>
                        <a:spcAft>
                          <a:spcPts val="0"/>
                        </a:spcAft>
                        <a:buNone/>
                      </a:pPr>
                      <a:r>
                        <a:rPr b="1" lang="en-US" sz="6000">
                          <a:solidFill>
                            <a:srgbClr val="38761D"/>
                          </a:solidFill>
                        </a:rPr>
                        <a:t>With Badger</a:t>
                      </a:r>
                      <a:endParaRPr sz="6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r h="1667300">
                <a:tc>
                  <a:txBody>
                    <a:bodyPr/>
                    <a:lstStyle/>
                    <a:p>
                      <a:pPr indent="0" lvl="0" marL="0" rtl="0" algn="ctr">
                        <a:spcBef>
                          <a:spcPts val="0"/>
                        </a:spcBef>
                        <a:spcAft>
                          <a:spcPts val="0"/>
                        </a:spcAft>
                        <a:buNone/>
                      </a:pPr>
                      <a:r>
                        <a:rPr b="1" lang="en-US" sz="4000"/>
                        <a:t>Queries Performed By</a:t>
                      </a:r>
                      <a:endParaRPr b="1"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IT Admins Only</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Any Admin User</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r h="3117150">
                <a:tc>
                  <a:txBody>
                    <a:bodyPr/>
                    <a:lstStyle/>
                    <a:p>
                      <a:pPr indent="0" lvl="0" marL="0" rtl="0" algn="ctr">
                        <a:spcBef>
                          <a:spcPts val="0"/>
                        </a:spcBef>
                        <a:spcAft>
                          <a:spcPts val="0"/>
                        </a:spcAft>
                        <a:buNone/>
                      </a:pPr>
                      <a:r>
                        <a:rPr b="1" lang="en-US" sz="4000"/>
                        <a:t>Query Method</a:t>
                      </a:r>
                      <a:endParaRPr b="1"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4 Manual SQL Queries on 2 Separate Databases</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Easy-to-Use Web Interface</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r h="1983450">
                <a:tc>
                  <a:txBody>
                    <a:bodyPr/>
                    <a:lstStyle/>
                    <a:p>
                      <a:pPr indent="0" lvl="0" marL="0" rtl="0" algn="ctr">
                        <a:spcBef>
                          <a:spcPts val="0"/>
                        </a:spcBef>
                        <a:spcAft>
                          <a:spcPts val="0"/>
                        </a:spcAft>
                        <a:buNone/>
                      </a:pPr>
                      <a:r>
                        <a:rPr b="1" lang="en-US" sz="4000"/>
                        <a:t>Efficiency</a:t>
                      </a:r>
                      <a:endParaRPr b="1"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Results Manually Combined</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US" sz="4000"/>
                        <a:t>Results Generated within Seconds</a:t>
                      </a:r>
                      <a:endParaRPr sz="4000"/>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bl>
          </a:graphicData>
        </a:graphic>
      </p:graphicFrame>
      <p:pic>
        <p:nvPicPr>
          <p:cNvPr id="109" name="Google Shape;109;p14"/>
          <p:cNvPicPr preferRelativeResize="0"/>
          <p:nvPr/>
        </p:nvPicPr>
        <p:blipFill>
          <a:blip r:embed="rId6">
            <a:alphaModFix/>
          </a:blip>
          <a:stretch>
            <a:fillRect/>
          </a:stretch>
        </p:blipFill>
        <p:spPr>
          <a:xfrm>
            <a:off x="30237889" y="15243813"/>
            <a:ext cx="12405301" cy="1600693"/>
          </a:xfrm>
          <a:prstGeom prst="rect">
            <a:avLst/>
          </a:prstGeom>
          <a:noFill/>
          <a:ln cap="flat" cmpd="sng" w="76200">
            <a:solidFill>
              <a:srgbClr val="000000"/>
            </a:solidFill>
            <a:prstDash val="solid"/>
            <a:round/>
            <a:headEnd len="sm" w="sm" type="none"/>
            <a:tailEnd len="sm" w="sm" type="none"/>
          </a:ln>
        </p:spPr>
      </p:pic>
      <p:pic>
        <p:nvPicPr>
          <p:cNvPr id="110" name="Google Shape;110;p14"/>
          <p:cNvPicPr preferRelativeResize="0"/>
          <p:nvPr/>
        </p:nvPicPr>
        <p:blipFill>
          <a:blip r:embed="rId7">
            <a:alphaModFix/>
          </a:blip>
          <a:stretch>
            <a:fillRect/>
          </a:stretch>
        </p:blipFill>
        <p:spPr>
          <a:xfrm>
            <a:off x="31304100" y="883727"/>
            <a:ext cx="3048000" cy="4192585"/>
          </a:xfrm>
          <a:prstGeom prst="rect">
            <a:avLst/>
          </a:prstGeom>
          <a:noFill/>
          <a:ln>
            <a:noFill/>
          </a:ln>
        </p:spPr>
      </p:pic>
      <p:pic>
        <p:nvPicPr>
          <p:cNvPr id="111" name="Google Shape;111;p14"/>
          <p:cNvPicPr preferRelativeResize="0"/>
          <p:nvPr/>
        </p:nvPicPr>
        <p:blipFill>
          <a:blip r:embed="rId8">
            <a:alphaModFix/>
          </a:blip>
          <a:stretch>
            <a:fillRect/>
          </a:stretch>
        </p:blipFill>
        <p:spPr>
          <a:xfrm>
            <a:off x="35754000" y="478486"/>
            <a:ext cx="7146600" cy="45458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