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5"/>
  </p:notesMasterIdLst>
  <p:sldIdLst>
    <p:sldId id="256" r:id="rId2"/>
    <p:sldId id="257" r:id="rId3"/>
    <p:sldId id="266" r:id="rId4"/>
    <p:sldId id="258" r:id="rId5"/>
    <p:sldId id="259" r:id="rId6"/>
    <p:sldId id="260" r:id="rId7"/>
    <p:sldId id="265" r:id="rId8"/>
    <p:sldId id="272" r:id="rId9"/>
    <p:sldId id="261" r:id="rId10"/>
    <p:sldId id="268" r:id="rId11"/>
    <p:sldId id="269" r:id="rId12"/>
    <p:sldId id="270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FFF62B-2AB4-852C-6B4D-1A529443969C}" v="21" dt="2021-04-26T04:01:20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E246C-46FD-48B6-8242-B1C65EC9FBB5}" type="doc">
      <dgm:prSet loTypeId="urn:microsoft.com/office/officeart/2018/5/layout/IconCircleLabelList" loCatId="icon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E5B8CB3-4C17-4E7B-B8B4-5949ED4DB0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Background</a:t>
          </a:r>
        </a:p>
      </dgm:t>
    </dgm:pt>
    <dgm:pt modelId="{CDBCFF69-4E68-44B9-A526-A44F3850D3AE}" type="parTrans" cxnId="{9F0F403B-C1C4-4D18-8B54-90D737AEFACC}">
      <dgm:prSet/>
      <dgm:spPr/>
      <dgm:t>
        <a:bodyPr/>
        <a:lstStyle/>
        <a:p>
          <a:endParaRPr lang="en-US"/>
        </a:p>
      </dgm:t>
    </dgm:pt>
    <dgm:pt modelId="{34F52B06-DD18-4E63-B4FC-C3A350D47DD3}" type="sibTrans" cxnId="{9F0F403B-C1C4-4D18-8B54-90D737AEFACC}">
      <dgm:prSet/>
      <dgm:spPr/>
      <dgm:t>
        <a:bodyPr/>
        <a:lstStyle/>
        <a:p>
          <a:endParaRPr lang="en-US"/>
        </a:p>
      </dgm:t>
    </dgm:pt>
    <dgm:pt modelId="{7E7287B6-2DAA-45B0-BDED-C629F3D2554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Project Objectives</a:t>
          </a:r>
        </a:p>
      </dgm:t>
    </dgm:pt>
    <dgm:pt modelId="{F4243733-7A85-4EFE-B00D-BB858EB44309}" type="parTrans" cxnId="{68C9B634-6A9F-4FB5-83FC-29ABCBEBEB67}">
      <dgm:prSet/>
      <dgm:spPr/>
      <dgm:t>
        <a:bodyPr/>
        <a:lstStyle/>
        <a:p>
          <a:endParaRPr lang="en-US"/>
        </a:p>
      </dgm:t>
    </dgm:pt>
    <dgm:pt modelId="{D2698AE0-0D76-4C41-8A3C-60860B93C542}" type="sibTrans" cxnId="{68C9B634-6A9F-4FB5-83FC-29ABCBEBEB67}">
      <dgm:prSet/>
      <dgm:spPr/>
      <dgm:t>
        <a:bodyPr/>
        <a:lstStyle/>
        <a:p>
          <a:endParaRPr lang="en-US"/>
        </a:p>
      </dgm:t>
    </dgm:pt>
    <dgm:pt modelId="{11D74722-5074-49C7-A20C-B67F1637074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Design process/research </a:t>
          </a:r>
        </a:p>
      </dgm:t>
    </dgm:pt>
    <dgm:pt modelId="{2E51B395-E37D-4450-B9A6-94D4653C762C}" type="parTrans" cxnId="{9EABF8A6-C2A6-4D63-A4C3-004C08BC5018}">
      <dgm:prSet/>
      <dgm:spPr/>
      <dgm:t>
        <a:bodyPr/>
        <a:lstStyle/>
        <a:p>
          <a:endParaRPr lang="en-US"/>
        </a:p>
      </dgm:t>
    </dgm:pt>
    <dgm:pt modelId="{F593D626-CD12-4ADA-AAB5-1519C18FED7B}" type="sibTrans" cxnId="{9EABF8A6-C2A6-4D63-A4C3-004C08BC5018}">
      <dgm:prSet/>
      <dgm:spPr/>
      <dgm:t>
        <a:bodyPr/>
        <a:lstStyle/>
        <a:p>
          <a:endParaRPr lang="en-US"/>
        </a:p>
      </dgm:t>
    </dgm:pt>
    <dgm:pt modelId="{1456853E-F967-4104-B149-14A5CB2B22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Results/End Products</a:t>
          </a:r>
        </a:p>
      </dgm:t>
    </dgm:pt>
    <dgm:pt modelId="{8E46726E-DA10-44A4-880D-554762991612}" type="parTrans" cxnId="{2A0F8D47-EE00-423C-AAF8-3CFD90CBA8CC}">
      <dgm:prSet/>
      <dgm:spPr/>
      <dgm:t>
        <a:bodyPr/>
        <a:lstStyle/>
        <a:p>
          <a:endParaRPr lang="en-US"/>
        </a:p>
      </dgm:t>
    </dgm:pt>
    <dgm:pt modelId="{3CD6C32F-74E1-4532-9DB2-A3185D5B8219}" type="sibTrans" cxnId="{2A0F8D47-EE00-423C-AAF8-3CFD90CBA8CC}">
      <dgm:prSet/>
      <dgm:spPr/>
      <dgm:t>
        <a:bodyPr/>
        <a:lstStyle/>
        <a:p>
          <a:endParaRPr lang="en-US"/>
        </a:p>
      </dgm:t>
    </dgm:pt>
    <dgm:pt modelId="{3AD2484A-E0AA-408B-A889-1CED7B77F3E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Future Work</a:t>
          </a:r>
        </a:p>
      </dgm:t>
    </dgm:pt>
    <dgm:pt modelId="{7F03A234-E957-41C4-BD62-0C4776C89106}" type="parTrans" cxnId="{EEA30BFB-84F3-4364-94BA-B1BA6BF585A6}">
      <dgm:prSet/>
      <dgm:spPr/>
      <dgm:t>
        <a:bodyPr/>
        <a:lstStyle/>
        <a:p>
          <a:endParaRPr lang="en-US"/>
        </a:p>
      </dgm:t>
    </dgm:pt>
    <dgm:pt modelId="{C58A4B7A-7D84-49B0-8CA0-2C0361585FA3}" type="sibTrans" cxnId="{EEA30BFB-84F3-4364-94BA-B1BA6BF585A6}">
      <dgm:prSet/>
      <dgm:spPr/>
      <dgm:t>
        <a:bodyPr/>
        <a:lstStyle/>
        <a:p>
          <a:endParaRPr lang="en-US"/>
        </a:p>
      </dgm:t>
    </dgm:pt>
    <dgm:pt modelId="{0D20EF8C-F8E5-4F6C-9C08-DBC4DB2FF3EE}" type="pres">
      <dgm:prSet presAssocID="{E43E246C-46FD-48B6-8242-B1C65EC9FBB5}" presName="root" presStyleCnt="0">
        <dgm:presLayoutVars>
          <dgm:dir/>
          <dgm:resizeHandles val="exact"/>
        </dgm:presLayoutVars>
      </dgm:prSet>
      <dgm:spPr/>
    </dgm:pt>
    <dgm:pt modelId="{FB446BFB-C4EA-44B7-9B3F-A7CE5DF4955A}" type="pres">
      <dgm:prSet presAssocID="{1E5B8CB3-4C17-4E7B-B8B4-5949ED4DB0C9}" presName="compNode" presStyleCnt="0"/>
      <dgm:spPr/>
    </dgm:pt>
    <dgm:pt modelId="{DF947AD2-A457-4525-AC82-5FCF03D054ED}" type="pres">
      <dgm:prSet presAssocID="{1E5B8CB3-4C17-4E7B-B8B4-5949ED4DB0C9}" presName="iconBgRect" presStyleLbl="bgShp" presStyleIdx="0" presStyleCnt="5"/>
      <dgm:spPr/>
    </dgm:pt>
    <dgm:pt modelId="{8789175C-EC04-4E42-97E2-CC5DA2467ABF}" type="pres">
      <dgm:prSet presAssocID="{1E5B8CB3-4C17-4E7B-B8B4-5949ED4DB0C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adcopter with solid fill"/>
        </a:ext>
      </dgm:extLst>
    </dgm:pt>
    <dgm:pt modelId="{1734F66A-C0DD-43E7-80E3-A3D776B23C77}" type="pres">
      <dgm:prSet presAssocID="{1E5B8CB3-4C17-4E7B-B8B4-5949ED4DB0C9}" presName="spaceRect" presStyleCnt="0"/>
      <dgm:spPr/>
    </dgm:pt>
    <dgm:pt modelId="{E6D431FF-12E1-460B-A92F-E30D6432179A}" type="pres">
      <dgm:prSet presAssocID="{1E5B8CB3-4C17-4E7B-B8B4-5949ED4DB0C9}" presName="textRect" presStyleLbl="revTx" presStyleIdx="0" presStyleCnt="5">
        <dgm:presLayoutVars>
          <dgm:chMax val="1"/>
          <dgm:chPref val="1"/>
        </dgm:presLayoutVars>
      </dgm:prSet>
      <dgm:spPr/>
    </dgm:pt>
    <dgm:pt modelId="{810AB257-9034-4029-BBB4-14AF54F016E6}" type="pres">
      <dgm:prSet presAssocID="{34F52B06-DD18-4E63-B4FC-C3A350D47DD3}" presName="sibTrans" presStyleCnt="0"/>
      <dgm:spPr/>
    </dgm:pt>
    <dgm:pt modelId="{E6DECF39-F6FE-40CC-936A-AA0B4078D6AF}" type="pres">
      <dgm:prSet presAssocID="{7E7287B6-2DAA-45B0-BDED-C629F3D25545}" presName="compNode" presStyleCnt="0"/>
      <dgm:spPr/>
    </dgm:pt>
    <dgm:pt modelId="{56714636-2695-4F20-982F-D473DEDD0022}" type="pres">
      <dgm:prSet presAssocID="{7E7287B6-2DAA-45B0-BDED-C629F3D25545}" presName="iconBgRect" presStyleLbl="bgShp" presStyleIdx="1" presStyleCnt="5"/>
      <dgm:spPr/>
    </dgm:pt>
    <dgm:pt modelId="{1AF2A4A1-62C9-439A-9719-EF0354567755}" type="pres">
      <dgm:prSet presAssocID="{7E7287B6-2DAA-45B0-BDED-C629F3D2554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2DB98142-FBF6-490C-BA90-C26501AF4A9A}" type="pres">
      <dgm:prSet presAssocID="{7E7287B6-2DAA-45B0-BDED-C629F3D25545}" presName="spaceRect" presStyleCnt="0"/>
      <dgm:spPr/>
    </dgm:pt>
    <dgm:pt modelId="{6D968E01-7123-4F17-B140-BA2D225F3C1A}" type="pres">
      <dgm:prSet presAssocID="{7E7287B6-2DAA-45B0-BDED-C629F3D25545}" presName="textRect" presStyleLbl="revTx" presStyleIdx="1" presStyleCnt="5">
        <dgm:presLayoutVars>
          <dgm:chMax val="1"/>
          <dgm:chPref val="1"/>
        </dgm:presLayoutVars>
      </dgm:prSet>
      <dgm:spPr/>
    </dgm:pt>
    <dgm:pt modelId="{0BD65C0D-888D-46B1-9124-B2B178EB1FCB}" type="pres">
      <dgm:prSet presAssocID="{D2698AE0-0D76-4C41-8A3C-60860B93C542}" presName="sibTrans" presStyleCnt="0"/>
      <dgm:spPr/>
    </dgm:pt>
    <dgm:pt modelId="{2EDD48D5-0B95-491A-89DA-19F9F0E9C21F}" type="pres">
      <dgm:prSet presAssocID="{11D74722-5074-49C7-A20C-B67F1637074E}" presName="compNode" presStyleCnt="0"/>
      <dgm:spPr/>
    </dgm:pt>
    <dgm:pt modelId="{A5DC85C5-DF95-4252-A080-013F88AD639F}" type="pres">
      <dgm:prSet presAssocID="{11D74722-5074-49C7-A20C-B67F1637074E}" presName="iconBgRect" presStyleLbl="bgShp" presStyleIdx="2" presStyleCnt="5"/>
      <dgm:spPr/>
    </dgm:pt>
    <dgm:pt modelId="{D09EF049-AFF7-49F3-B339-FD367F448A5F}" type="pres">
      <dgm:prSet presAssocID="{11D74722-5074-49C7-A20C-B67F1637074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5C0A56CE-6E7D-4F3B-857C-A4DC6A943D9A}" type="pres">
      <dgm:prSet presAssocID="{11D74722-5074-49C7-A20C-B67F1637074E}" presName="spaceRect" presStyleCnt="0"/>
      <dgm:spPr/>
    </dgm:pt>
    <dgm:pt modelId="{6FC68104-9A4B-4E30-A680-1711EEA562C8}" type="pres">
      <dgm:prSet presAssocID="{11D74722-5074-49C7-A20C-B67F1637074E}" presName="textRect" presStyleLbl="revTx" presStyleIdx="2" presStyleCnt="5">
        <dgm:presLayoutVars>
          <dgm:chMax val="1"/>
          <dgm:chPref val="1"/>
        </dgm:presLayoutVars>
      </dgm:prSet>
      <dgm:spPr/>
    </dgm:pt>
    <dgm:pt modelId="{805283EF-5B2A-4A36-B4AA-1F36F9EA78CA}" type="pres">
      <dgm:prSet presAssocID="{F593D626-CD12-4ADA-AAB5-1519C18FED7B}" presName="sibTrans" presStyleCnt="0"/>
      <dgm:spPr/>
    </dgm:pt>
    <dgm:pt modelId="{D9537D58-4C62-4E15-92F6-67D71928F55B}" type="pres">
      <dgm:prSet presAssocID="{1456853E-F967-4104-B149-14A5CB2B2298}" presName="compNode" presStyleCnt="0"/>
      <dgm:spPr/>
    </dgm:pt>
    <dgm:pt modelId="{6E376555-0161-4C3D-92F7-9DE3D6D49E75}" type="pres">
      <dgm:prSet presAssocID="{1456853E-F967-4104-B149-14A5CB2B2298}" presName="iconBgRect" presStyleLbl="bgShp" presStyleIdx="3" presStyleCnt="5"/>
      <dgm:spPr/>
    </dgm:pt>
    <dgm:pt modelId="{7DF9A1CB-785E-479E-9CE7-969F8ACB3D91}" type="pres">
      <dgm:prSet presAssocID="{1456853E-F967-4104-B149-14A5CB2B229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naire"/>
        </a:ext>
      </dgm:extLst>
    </dgm:pt>
    <dgm:pt modelId="{39D4C2AC-82D1-41A5-9895-A4F0619A8725}" type="pres">
      <dgm:prSet presAssocID="{1456853E-F967-4104-B149-14A5CB2B2298}" presName="spaceRect" presStyleCnt="0"/>
      <dgm:spPr/>
    </dgm:pt>
    <dgm:pt modelId="{839557E4-8D75-4E0C-B829-CAF818078E75}" type="pres">
      <dgm:prSet presAssocID="{1456853E-F967-4104-B149-14A5CB2B2298}" presName="textRect" presStyleLbl="revTx" presStyleIdx="3" presStyleCnt="5">
        <dgm:presLayoutVars>
          <dgm:chMax val="1"/>
          <dgm:chPref val="1"/>
        </dgm:presLayoutVars>
      </dgm:prSet>
      <dgm:spPr/>
    </dgm:pt>
    <dgm:pt modelId="{6F8BCEFD-BA2E-4811-8FA7-D985D195567C}" type="pres">
      <dgm:prSet presAssocID="{3CD6C32F-74E1-4532-9DB2-A3185D5B8219}" presName="sibTrans" presStyleCnt="0"/>
      <dgm:spPr/>
    </dgm:pt>
    <dgm:pt modelId="{5034A7B0-DE15-4C2A-9C8B-A74E3BDFED62}" type="pres">
      <dgm:prSet presAssocID="{3AD2484A-E0AA-408B-A889-1CED7B77F3EF}" presName="compNode" presStyleCnt="0"/>
      <dgm:spPr/>
    </dgm:pt>
    <dgm:pt modelId="{57F78199-ECC9-4A98-8C02-1232CA54F214}" type="pres">
      <dgm:prSet presAssocID="{3AD2484A-E0AA-408B-A889-1CED7B77F3EF}" presName="iconBgRect" presStyleLbl="bgShp" presStyleIdx="4" presStyleCnt="5"/>
      <dgm:spPr/>
    </dgm:pt>
    <dgm:pt modelId="{DEF7D0AA-FA3F-421C-9C0A-B52DD31B5D03}" type="pres">
      <dgm:prSet presAssocID="{3AD2484A-E0AA-408B-A889-1CED7B77F3E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Enrollment"/>
        </a:ext>
      </dgm:extLst>
    </dgm:pt>
    <dgm:pt modelId="{4B417AD3-8B30-4CE5-BE23-EBC9262CAEF9}" type="pres">
      <dgm:prSet presAssocID="{3AD2484A-E0AA-408B-A889-1CED7B77F3EF}" presName="spaceRect" presStyleCnt="0"/>
      <dgm:spPr/>
    </dgm:pt>
    <dgm:pt modelId="{5FB8A4D6-75C9-4884-A4BF-3175BF641B21}" type="pres">
      <dgm:prSet presAssocID="{3AD2484A-E0AA-408B-A889-1CED7B77F3E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2B83E28-6F6C-420C-97DE-81A7E2DAD346}" type="presOf" srcId="{1456853E-F967-4104-B149-14A5CB2B2298}" destId="{839557E4-8D75-4E0C-B829-CAF818078E75}" srcOrd="0" destOrd="0" presId="urn:microsoft.com/office/officeart/2018/5/layout/IconCircleLabelList"/>
    <dgm:cxn modelId="{68C9B634-6A9F-4FB5-83FC-29ABCBEBEB67}" srcId="{E43E246C-46FD-48B6-8242-B1C65EC9FBB5}" destId="{7E7287B6-2DAA-45B0-BDED-C629F3D25545}" srcOrd="1" destOrd="0" parTransId="{F4243733-7A85-4EFE-B00D-BB858EB44309}" sibTransId="{D2698AE0-0D76-4C41-8A3C-60860B93C542}"/>
    <dgm:cxn modelId="{AD43C734-009A-4CD5-86D9-37268C72E6A3}" type="presOf" srcId="{1E5B8CB3-4C17-4E7B-B8B4-5949ED4DB0C9}" destId="{E6D431FF-12E1-460B-A92F-E30D6432179A}" srcOrd="0" destOrd="0" presId="urn:microsoft.com/office/officeart/2018/5/layout/IconCircleLabelList"/>
    <dgm:cxn modelId="{9F0F403B-C1C4-4D18-8B54-90D737AEFACC}" srcId="{E43E246C-46FD-48B6-8242-B1C65EC9FBB5}" destId="{1E5B8CB3-4C17-4E7B-B8B4-5949ED4DB0C9}" srcOrd="0" destOrd="0" parTransId="{CDBCFF69-4E68-44B9-A526-A44F3850D3AE}" sibTransId="{34F52B06-DD18-4E63-B4FC-C3A350D47DD3}"/>
    <dgm:cxn modelId="{2A0F8D47-EE00-423C-AAF8-3CFD90CBA8CC}" srcId="{E43E246C-46FD-48B6-8242-B1C65EC9FBB5}" destId="{1456853E-F967-4104-B149-14A5CB2B2298}" srcOrd="3" destOrd="0" parTransId="{8E46726E-DA10-44A4-880D-554762991612}" sibTransId="{3CD6C32F-74E1-4532-9DB2-A3185D5B8219}"/>
    <dgm:cxn modelId="{FD09CC4B-D9A2-4959-A029-933DDE67EEF0}" type="presOf" srcId="{E43E246C-46FD-48B6-8242-B1C65EC9FBB5}" destId="{0D20EF8C-F8E5-4F6C-9C08-DBC4DB2FF3EE}" srcOrd="0" destOrd="0" presId="urn:microsoft.com/office/officeart/2018/5/layout/IconCircleLabelList"/>
    <dgm:cxn modelId="{9AFC4F51-03DD-4B4A-A97E-9C4ACF3037AC}" type="presOf" srcId="{11D74722-5074-49C7-A20C-B67F1637074E}" destId="{6FC68104-9A4B-4E30-A680-1711EEA562C8}" srcOrd="0" destOrd="0" presId="urn:microsoft.com/office/officeart/2018/5/layout/IconCircleLabelList"/>
    <dgm:cxn modelId="{9EABF8A6-C2A6-4D63-A4C3-004C08BC5018}" srcId="{E43E246C-46FD-48B6-8242-B1C65EC9FBB5}" destId="{11D74722-5074-49C7-A20C-B67F1637074E}" srcOrd="2" destOrd="0" parTransId="{2E51B395-E37D-4450-B9A6-94D4653C762C}" sibTransId="{F593D626-CD12-4ADA-AAB5-1519C18FED7B}"/>
    <dgm:cxn modelId="{E1D4ABBE-D032-4307-B8F7-011A420C96F6}" type="presOf" srcId="{3AD2484A-E0AA-408B-A889-1CED7B77F3EF}" destId="{5FB8A4D6-75C9-4884-A4BF-3175BF641B21}" srcOrd="0" destOrd="0" presId="urn:microsoft.com/office/officeart/2018/5/layout/IconCircleLabelList"/>
    <dgm:cxn modelId="{38D147C6-B423-4EB6-8100-F5D39E6948BB}" type="presOf" srcId="{7E7287B6-2DAA-45B0-BDED-C629F3D25545}" destId="{6D968E01-7123-4F17-B140-BA2D225F3C1A}" srcOrd="0" destOrd="0" presId="urn:microsoft.com/office/officeart/2018/5/layout/IconCircleLabelList"/>
    <dgm:cxn modelId="{EEA30BFB-84F3-4364-94BA-B1BA6BF585A6}" srcId="{E43E246C-46FD-48B6-8242-B1C65EC9FBB5}" destId="{3AD2484A-E0AA-408B-A889-1CED7B77F3EF}" srcOrd="4" destOrd="0" parTransId="{7F03A234-E957-41C4-BD62-0C4776C89106}" sibTransId="{C58A4B7A-7D84-49B0-8CA0-2C0361585FA3}"/>
    <dgm:cxn modelId="{3759E296-B867-42D7-A509-9BF57A7D68D0}" type="presParOf" srcId="{0D20EF8C-F8E5-4F6C-9C08-DBC4DB2FF3EE}" destId="{FB446BFB-C4EA-44B7-9B3F-A7CE5DF4955A}" srcOrd="0" destOrd="0" presId="urn:microsoft.com/office/officeart/2018/5/layout/IconCircleLabelList"/>
    <dgm:cxn modelId="{3286A29F-89C9-4F29-9BAE-66DCE2BBE700}" type="presParOf" srcId="{FB446BFB-C4EA-44B7-9B3F-A7CE5DF4955A}" destId="{DF947AD2-A457-4525-AC82-5FCF03D054ED}" srcOrd="0" destOrd="0" presId="urn:microsoft.com/office/officeart/2018/5/layout/IconCircleLabelList"/>
    <dgm:cxn modelId="{5B7EE93B-C613-40C5-8D05-8CEDF8C6B5CB}" type="presParOf" srcId="{FB446BFB-C4EA-44B7-9B3F-A7CE5DF4955A}" destId="{8789175C-EC04-4E42-97E2-CC5DA2467ABF}" srcOrd="1" destOrd="0" presId="urn:microsoft.com/office/officeart/2018/5/layout/IconCircleLabelList"/>
    <dgm:cxn modelId="{3FC1CCE6-4659-4A02-919F-7A581C35FDBF}" type="presParOf" srcId="{FB446BFB-C4EA-44B7-9B3F-A7CE5DF4955A}" destId="{1734F66A-C0DD-43E7-80E3-A3D776B23C77}" srcOrd="2" destOrd="0" presId="urn:microsoft.com/office/officeart/2018/5/layout/IconCircleLabelList"/>
    <dgm:cxn modelId="{35C88975-8103-4A8E-95B0-80E4074C5330}" type="presParOf" srcId="{FB446BFB-C4EA-44B7-9B3F-A7CE5DF4955A}" destId="{E6D431FF-12E1-460B-A92F-E30D6432179A}" srcOrd="3" destOrd="0" presId="urn:microsoft.com/office/officeart/2018/5/layout/IconCircleLabelList"/>
    <dgm:cxn modelId="{34F4777D-0881-4D92-9071-618990112210}" type="presParOf" srcId="{0D20EF8C-F8E5-4F6C-9C08-DBC4DB2FF3EE}" destId="{810AB257-9034-4029-BBB4-14AF54F016E6}" srcOrd="1" destOrd="0" presId="urn:microsoft.com/office/officeart/2018/5/layout/IconCircleLabelList"/>
    <dgm:cxn modelId="{62A7A407-0BC9-4F2C-B7A7-0947279BB386}" type="presParOf" srcId="{0D20EF8C-F8E5-4F6C-9C08-DBC4DB2FF3EE}" destId="{E6DECF39-F6FE-40CC-936A-AA0B4078D6AF}" srcOrd="2" destOrd="0" presId="urn:microsoft.com/office/officeart/2018/5/layout/IconCircleLabelList"/>
    <dgm:cxn modelId="{4DDE568F-EE86-4F71-B98E-89FB17FDB080}" type="presParOf" srcId="{E6DECF39-F6FE-40CC-936A-AA0B4078D6AF}" destId="{56714636-2695-4F20-982F-D473DEDD0022}" srcOrd="0" destOrd="0" presId="urn:microsoft.com/office/officeart/2018/5/layout/IconCircleLabelList"/>
    <dgm:cxn modelId="{B98771A2-4821-473A-BB92-1DD9B951FF1C}" type="presParOf" srcId="{E6DECF39-F6FE-40CC-936A-AA0B4078D6AF}" destId="{1AF2A4A1-62C9-439A-9719-EF0354567755}" srcOrd="1" destOrd="0" presId="urn:microsoft.com/office/officeart/2018/5/layout/IconCircleLabelList"/>
    <dgm:cxn modelId="{13CC0089-CEFA-4754-8DC5-8535F0BE6464}" type="presParOf" srcId="{E6DECF39-F6FE-40CC-936A-AA0B4078D6AF}" destId="{2DB98142-FBF6-490C-BA90-C26501AF4A9A}" srcOrd="2" destOrd="0" presId="urn:microsoft.com/office/officeart/2018/5/layout/IconCircleLabelList"/>
    <dgm:cxn modelId="{D0FF587F-DD00-4749-BA3E-3186ACFF2096}" type="presParOf" srcId="{E6DECF39-F6FE-40CC-936A-AA0B4078D6AF}" destId="{6D968E01-7123-4F17-B140-BA2D225F3C1A}" srcOrd="3" destOrd="0" presId="urn:microsoft.com/office/officeart/2018/5/layout/IconCircleLabelList"/>
    <dgm:cxn modelId="{DCA3B8A2-B227-45E7-9F81-6E3500FDF445}" type="presParOf" srcId="{0D20EF8C-F8E5-4F6C-9C08-DBC4DB2FF3EE}" destId="{0BD65C0D-888D-46B1-9124-B2B178EB1FCB}" srcOrd="3" destOrd="0" presId="urn:microsoft.com/office/officeart/2018/5/layout/IconCircleLabelList"/>
    <dgm:cxn modelId="{75E6737D-E9FE-49F8-BE05-25E71A89303A}" type="presParOf" srcId="{0D20EF8C-F8E5-4F6C-9C08-DBC4DB2FF3EE}" destId="{2EDD48D5-0B95-491A-89DA-19F9F0E9C21F}" srcOrd="4" destOrd="0" presId="urn:microsoft.com/office/officeart/2018/5/layout/IconCircleLabelList"/>
    <dgm:cxn modelId="{C2F94BA6-23C2-4DAC-88C8-9772AD01EC9A}" type="presParOf" srcId="{2EDD48D5-0B95-491A-89DA-19F9F0E9C21F}" destId="{A5DC85C5-DF95-4252-A080-013F88AD639F}" srcOrd="0" destOrd="0" presId="urn:microsoft.com/office/officeart/2018/5/layout/IconCircleLabelList"/>
    <dgm:cxn modelId="{EA15B80F-9527-49F5-BFF1-D5B1B956DBFD}" type="presParOf" srcId="{2EDD48D5-0B95-491A-89DA-19F9F0E9C21F}" destId="{D09EF049-AFF7-49F3-B339-FD367F448A5F}" srcOrd="1" destOrd="0" presId="urn:microsoft.com/office/officeart/2018/5/layout/IconCircleLabelList"/>
    <dgm:cxn modelId="{601F5766-BF46-4E97-A395-390F6D72E473}" type="presParOf" srcId="{2EDD48D5-0B95-491A-89DA-19F9F0E9C21F}" destId="{5C0A56CE-6E7D-4F3B-857C-A4DC6A943D9A}" srcOrd="2" destOrd="0" presId="urn:microsoft.com/office/officeart/2018/5/layout/IconCircleLabelList"/>
    <dgm:cxn modelId="{21276729-4330-45E6-911C-28AA4E55D84A}" type="presParOf" srcId="{2EDD48D5-0B95-491A-89DA-19F9F0E9C21F}" destId="{6FC68104-9A4B-4E30-A680-1711EEA562C8}" srcOrd="3" destOrd="0" presId="urn:microsoft.com/office/officeart/2018/5/layout/IconCircleLabelList"/>
    <dgm:cxn modelId="{F6E452DB-9295-4F56-82B0-BF63CB733E08}" type="presParOf" srcId="{0D20EF8C-F8E5-4F6C-9C08-DBC4DB2FF3EE}" destId="{805283EF-5B2A-4A36-B4AA-1F36F9EA78CA}" srcOrd="5" destOrd="0" presId="urn:microsoft.com/office/officeart/2018/5/layout/IconCircleLabelList"/>
    <dgm:cxn modelId="{D6F83C45-E6D8-405F-9288-47DAC893D4E4}" type="presParOf" srcId="{0D20EF8C-F8E5-4F6C-9C08-DBC4DB2FF3EE}" destId="{D9537D58-4C62-4E15-92F6-67D71928F55B}" srcOrd="6" destOrd="0" presId="urn:microsoft.com/office/officeart/2018/5/layout/IconCircleLabelList"/>
    <dgm:cxn modelId="{AD943C26-EB23-4855-BA0D-EEB39B92136E}" type="presParOf" srcId="{D9537D58-4C62-4E15-92F6-67D71928F55B}" destId="{6E376555-0161-4C3D-92F7-9DE3D6D49E75}" srcOrd="0" destOrd="0" presId="urn:microsoft.com/office/officeart/2018/5/layout/IconCircleLabelList"/>
    <dgm:cxn modelId="{2FE66CC7-A4B1-4875-A99D-991ECEFD4DC3}" type="presParOf" srcId="{D9537D58-4C62-4E15-92F6-67D71928F55B}" destId="{7DF9A1CB-785E-479E-9CE7-969F8ACB3D91}" srcOrd="1" destOrd="0" presId="urn:microsoft.com/office/officeart/2018/5/layout/IconCircleLabelList"/>
    <dgm:cxn modelId="{54495572-1F09-4882-86BC-34556B55F567}" type="presParOf" srcId="{D9537D58-4C62-4E15-92F6-67D71928F55B}" destId="{39D4C2AC-82D1-41A5-9895-A4F0619A8725}" srcOrd="2" destOrd="0" presId="urn:microsoft.com/office/officeart/2018/5/layout/IconCircleLabelList"/>
    <dgm:cxn modelId="{B7FCF9A3-D786-4B6C-9E24-8B8964CD8D15}" type="presParOf" srcId="{D9537D58-4C62-4E15-92F6-67D71928F55B}" destId="{839557E4-8D75-4E0C-B829-CAF818078E75}" srcOrd="3" destOrd="0" presId="urn:microsoft.com/office/officeart/2018/5/layout/IconCircleLabelList"/>
    <dgm:cxn modelId="{08B397FD-8387-400B-9FAC-AF85470F01D5}" type="presParOf" srcId="{0D20EF8C-F8E5-4F6C-9C08-DBC4DB2FF3EE}" destId="{6F8BCEFD-BA2E-4811-8FA7-D985D195567C}" srcOrd="7" destOrd="0" presId="urn:microsoft.com/office/officeart/2018/5/layout/IconCircleLabelList"/>
    <dgm:cxn modelId="{B0C546B9-46AA-4741-A27A-260178D6D7CE}" type="presParOf" srcId="{0D20EF8C-F8E5-4F6C-9C08-DBC4DB2FF3EE}" destId="{5034A7B0-DE15-4C2A-9C8B-A74E3BDFED62}" srcOrd="8" destOrd="0" presId="urn:microsoft.com/office/officeart/2018/5/layout/IconCircleLabelList"/>
    <dgm:cxn modelId="{571D1462-1155-4A42-B0C9-2300A58DEE12}" type="presParOf" srcId="{5034A7B0-DE15-4C2A-9C8B-A74E3BDFED62}" destId="{57F78199-ECC9-4A98-8C02-1232CA54F214}" srcOrd="0" destOrd="0" presId="urn:microsoft.com/office/officeart/2018/5/layout/IconCircleLabelList"/>
    <dgm:cxn modelId="{1D962F8B-355E-40B4-A205-7488E6E1411F}" type="presParOf" srcId="{5034A7B0-DE15-4C2A-9C8B-A74E3BDFED62}" destId="{DEF7D0AA-FA3F-421C-9C0A-B52DD31B5D03}" srcOrd="1" destOrd="0" presId="urn:microsoft.com/office/officeart/2018/5/layout/IconCircleLabelList"/>
    <dgm:cxn modelId="{35485D7B-9399-4A8E-B374-B069994CA467}" type="presParOf" srcId="{5034A7B0-DE15-4C2A-9C8B-A74E3BDFED62}" destId="{4B417AD3-8B30-4CE5-BE23-EBC9262CAEF9}" srcOrd="2" destOrd="0" presId="urn:microsoft.com/office/officeart/2018/5/layout/IconCircleLabelList"/>
    <dgm:cxn modelId="{938C7986-7CFB-4A78-B513-98A6929FCC09}" type="presParOf" srcId="{5034A7B0-DE15-4C2A-9C8B-A74E3BDFED62}" destId="{5FB8A4D6-75C9-4884-A4BF-3175BF641B2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47AD2-A457-4525-AC82-5FCF03D054ED}">
      <dsp:nvSpPr>
        <dsp:cNvPr id="0" name=""/>
        <dsp:cNvSpPr/>
      </dsp:nvSpPr>
      <dsp:spPr>
        <a:xfrm>
          <a:off x="324537" y="1038920"/>
          <a:ext cx="1005785" cy="1005785"/>
        </a:xfrm>
        <a:prstGeom prst="ellipse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89175C-EC04-4E42-97E2-CC5DA2467ABF}">
      <dsp:nvSpPr>
        <dsp:cNvPr id="0" name=""/>
        <dsp:cNvSpPr/>
      </dsp:nvSpPr>
      <dsp:spPr>
        <a:xfrm>
          <a:off x="538884" y="1253267"/>
          <a:ext cx="577089" cy="5770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D431FF-12E1-460B-A92F-E30D6432179A}">
      <dsp:nvSpPr>
        <dsp:cNvPr id="0" name=""/>
        <dsp:cNvSpPr/>
      </dsp:nvSpPr>
      <dsp:spPr>
        <a:xfrm>
          <a:off x="3015" y="2357982"/>
          <a:ext cx="1648828" cy="65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Background</a:t>
          </a:r>
        </a:p>
      </dsp:txBody>
      <dsp:txXfrm>
        <a:off x="3015" y="2357982"/>
        <a:ext cx="1648828" cy="659531"/>
      </dsp:txXfrm>
    </dsp:sp>
    <dsp:sp modelId="{56714636-2695-4F20-982F-D473DEDD0022}">
      <dsp:nvSpPr>
        <dsp:cNvPr id="0" name=""/>
        <dsp:cNvSpPr/>
      </dsp:nvSpPr>
      <dsp:spPr>
        <a:xfrm>
          <a:off x="2261910" y="1038920"/>
          <a:ext cx="1005785" cy="1005785"/>
        </a:xfrm>
        <a:prstGeom prst="ellipse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F2A4A1-62C9-439A-9719-EF0354567755}">
      <dsp:nvSpPr>
        <dsp:cNvPr id="0" name=""/>
        <dsp:cNvSpPr/>
      </dsp:nvSpPr>
      <dsp:spPr>
        <a:xfrm>
          <a:off x="2476258" y="1253267"/>
          <a:ext cx="577089" cy="5770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968E01-7123-4F17-B140-BA2D225F3C1A}">
      <dsp:nvSpPr>
        <dsp:cNvPr id="0" name=""/>
        <dsp:cNvSpPr/>
      </dsp:nvSpPr>
      <dsp:spPr>
        <a:xfrm>
          <a:off x="1940388" y="2357982"/>
          <a:ext cx="1648828" cy="65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Project Objectives</a:t>
          </a:r>
        </a:p>
      </dsp:txBody>
      <dsp:txXfrm>
        <a:off x="1940388" y="2357982"/>
        <a:ext cx="1648828" cy="659531"/>
      </dsp:txXfrm>
    </dsp:sp>
    <dsp:sp modelId="{A5DC85C5-DF95-4252-A080-013F88AD639F}">
      <dsp:nvSpPr>
        <dsp:cNvPr id="0" name=""/>
        <dsp:cNvSpPr/>
      </dsp:nvSpPr>
      <dsp:spPr>
        <a:xfrm>
          <a:off x="4199283" y="1038920"/>
          <a:ext cx="1005785" cy="1005785"/>
        </a:xfrm>
        <a:prstGeom prst="ellipse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9EF049-AFF7-49F3-B339-FD367F448A5F}">
      <dsp:nvSpPr>
        <dsp:cNvPr id="0" name=""/>
        <dsp:cNvSpPr/>
      </dsp:nvSpPr>
      <dsp:spPr>
        <a:xfrm>
          <a:off x="4413631" y="1253267"/>
          <a:ext cx="577089" cy="5770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C68104-9A4B-4E30-A680-1711EEA562C8}">
      <dsp:nvSpPr>
        <dsp:cNvPr id="0" name=""/>
        <dsp:cNvSpPr/>
      </dsp:nvSpPr>
      <dsp:spPr>
        <a:xfrm>
          <a:off x="3877761" y="2357982"/>
          <a:ext cx="1648828" cy="65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Design process/research </a:t>
          </a:r>
        </a:p>
      </dsp:txBody>
      <dsp:txXfrm>
        <a:off x="3877761" y="2357982"/>
        <a:ext cx="1648828" cy="659531"/>
      </dsp:txXfrm>
    </dsp:sp>
    <dsp:sp modelId="{6E376555-0161-4C3D-92F7-9DE3D6D49E75}">
      <dsp:nvSpPr>
        <dsp:cNvPr id="0" name=""/>
        <dsp:cNvSpPr/>
      </dsp:nvSpPr>
      <dsp:spPr>
        <a:xfrm>
          <a:off x="6136656" y="1038920"/>
          <a:ext cx="1005785" cy="1005785"/>
        </a:xfrm>
        <a:prstGeom prst="ellipse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F9A1CB-785E-479E-9CE7-969F8ACB3D91}">
      <dsp:nvSpPr>
        <dsp:cNvPr id="0" name=""/>
        <dsp:cNvSpPr/>
      </dsp:nvSpPr>
      <dsp:spPr>
        <a:xfrm>
          <a:off x="6351004" y="1253267"/>
          <a:ext cx="577089" cy="5770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9557E4-8D75-4E0C-B829-CAF818078E75}">
      <dsp:nvSpPr>
        <dsp:cNvPr id="0" name=""/>
        <dsp:cNvSpPr/>
      </dsp:nvSpPr>
      <dsp:spPr>
        <a:xfrm>
          <a:off x="5815134" y="2357982"/>
          <a:ext cx="1648828" cy="65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Results/End Products</a:t>
          </a:r>
        </a:p>
      </dsp:txBody>
      <dsp:txXfrm>
        <a:off x="5815134" y="2357982"/>
        <a:ext cx="1648828" cy="659531"/>
      </dsp:txXfrm>
    </dsp:sp>
    <dsp:sp modelId="{57F78199-ECC9-4A98-8C02-1232CA54F214}">
      <dsp:nvSpPr>
        <dsp:cNvPr id="0" name=""/>
        <dsp:cNvSpPr/>
      </dsp:nvSpPr>
      <dsp:spPr>
        <a:xfrm>
          <a:off x="8074029" y="1038920"/>
          <a:ext cx="1005785" cy="1005785"/>
        </a:xfrm>
        <a:prstGeom prst="ellipse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F7D0AA-FA3F-421C-9C0A-B52DD31B5D03}">
      <dsp:nvSpPr>
        <dsp:cNvPr id="0" name=""/>
        <dsp:cNvSpPr/>
      </dsp:nvSpPr>
      <dsp:spPr>
        <a:xfrm>
          <a:off x="8288377" y="1253267"/>
          <a:ext cx="577089" cy="57708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B8A4D6-75C9-4884-A4BF-3175BF641B21}">
      <dsp:nvSpPr>
        <dsp:cNvPr id="0" name=""/>
        <dsp:cNvSpPr/>
      </dsp:nvSpPr>
      <dsp:spPr>
        <a:xfrm>
          <a:off x="7752508" y="2357982"/>
          <a:ext cx="1648828" cy="65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Future Work</a:t>
          </a:r>
        </a:p>
      </dsp:txBody>
      <dsp:txXfrm>
        <a:off x="7752508" y="2357982"/>
        <a:ext cx="1648828" cy="659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E47C9-8D19-407E-8ABC-3EEB16CF4E05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29BED-A14D-4C56-856B-797557FA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6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29BED-A14D-4C56-856B-797557FA49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1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2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2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9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1620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2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7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53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4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3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7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1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3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2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21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en.wikipedia.org/wiki/File:Univ._of_New_Hampshire_logo.p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4.m4a"/><Relationship Id="rId7" Type="http://schemas.openxmlformats.org/officeDocument/2006/relationships/image" Target="../media/image30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14.m4a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4752399" cy="3329581"/>
          </a:xfrm>
        </p:spPr>
        <p:txBody>
          <a:bodyPr>
            <a:normAutofit fontScale="90000"/>
          </a:bodyPr>
          <a:lstStyle/>
          <a:p>
            <a:r>
              <a:rPr lang="en-US" err="1">
                <a:cs typeface="Calibri Light"/>
              </a:rPr>
              <a:t>QuadX</a:t>
            </a:r>
            <a:r>
              <a:rPr lang="en-US">
                <a:cs typeface="Calibri Light"/>
              </a:rPr>
              <a:t> –Swarm (EE)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6" y="4777380"/>
            <a:ext cx="4752398" cy="8614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chemeClr val="tx1"/>
                </a:solidFill>
                <a:cs typeface="Calibri"/>
              </a:rPr>
              <a:t>Bartlett Hooper, Andrew Nguyen, Christian Talmo, Jeffrey Wansley III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7" descr="Text&#10;&#10;Description automatically generated">
            <a:extLst>
              <a:ext uri="{FF2B5EF4-FFF2-40B4-BE49-F238E27FC236}">
                <a16:creationId xmlns:a16="http://schemas.microsoft.com/office/drawing/2014/main" id="{78EBA44F-932D-4D8E-B5CF-FEEABF12D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03354" y="3157840"/>
            <a:ext cx="2936836" cy="770919"/>
          </a:xfrm>
          <a:prstGeom prst="rect">
            <a:avLst/>
          </a:prstGeom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B717CD-EC08-43A2-93A2-B66F32943816}"/>
              </a:ext>
            </a:extLst>
          </p:cNvPr>
          <p:cNvSpPr txBox="1"/>
          <p:nvPr/>
        </p:nvSpPr>
        <p:spPr>
          <a:xfrm>
            <a:off x="7141968" y="5657142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649F6-2557-4700-99DC-F93ADE9D1B9A}"/>
              </a:ext>
            </a:extLst>
          </p:cNvPr>
          <p:cNvSpPr txBox="1"/>
          <p:nvPr/>
        </p:nvSpPr>
        <p:spPr>
          <a:xfrm>
            <a:off x="7095066" y="4188177"/>
            <a:ext cx="48739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Project Advisor: Dr. May-Win Thein</a:t>
            </a:r>
          </a:p>
          <a:p>
            <a:r>
              <a:rPr lang="en-US">
                <a:solidFill>
                  <a:schemeClr val="bg1"/>
                </a:solidFill>
              </a:rPr>
              <a:t>Faculty Advisor: Dr. Se Young Yoon 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766EC6-46AA-D94C-9072-2D3CE8CAE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0"/>
    </mc:Choice>
    <mc:Fallback xmlns="">
      <p:transition spd="slow" advTm="2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B9F0-FDC6-44EA-962E-C9D3224B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XBee</a:t>
            </a:r>
            <a:r>
              <a:rPr lang="en-US">
                <a:cs typeface="Calibri Light"/>
              </a:rPr>
              <a:t> Communication System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46A38-BDED-45EB-AEFD-31C6FB67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7" y="1460252"/>
            <a:ext cx="10004873" cy="4985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Purpose: Implement a Form of Communication using </a:t>
            </a:r>
            <a:r>
              <a:rPr lang="en-US" sz="1800" err="1">
                <a:ea typeface="+mn-lt"/>
                <a:cs typeface="+mn-lt"/>
              </a:rPr>
              <a:t>XBee</a:t>
            </a:r>
            <a:r>
              <a:rPr lang="en-US" sz="1800">
                <a:ea typeface="+mn-lt"/>
                <a:cs typeface="+mn-lt"/>
              </a:rPr>
              <a:t> Modules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r>
              <a:rPr lang="en-US" sz="1800">
                <a:cs typeface="Calibri"/>
              </a:rPr>
              <a:t>Design Goals</a:t>
            </a:r>
            <a:endParaRPr lang="en-US" sz="1800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Support Autonomous Quad Missions</a:t>
            </a:r>
          </a:p>
          <a:p>
            <a:pPr lvl="1"/>
            <a:r>
              <a:rPr lang="en-US">
                <a:ea typeface="+mn-lt"/>
                <a:cs typeface="+mn-lt"/>
              </a:rPr>
              <a:t>Support Quad Swarm Capabilities</a:t>
            </a:r>
          </a:p>
          <a:p>
            <a:pPr lvl="1"/>
            <a:r>
              <a:rPr lang="en-US">
                <a:ea typeface="+mn-lt"/>
                <a:cs typeface="+mn-lt"/>
              </a:rPr>
              <a:t>Lightweight and Simple</a:t>
            </a:r>
          </a:p>
          <a:p>
            <a:pPr lvl="1"/>
            <a:r>
              <a:rPr lang="en-US">
                <a:cs typeface="Calibri"/>
              </a:rPr>
              <a:t>Easily Implemented and Reproduced</a:t>
            </a: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r>
              <a:rPr lang="en-US" sz="1800">
                <a:cs typeface="Calibri"/>
              </a:rPr>
              <a:t>End Product</a:t>
            </a:r>
            <a:endParaRPr lang="en-US" sz="1800">
              <a:ea typeface="+mn-lt"/>
              <a:cs typeface="+mn-lt"/>
            </a:endParaRPr>
          </a:p>
          <a:p>
            <a:pPr lvl="1"/>
            <a:r>
              <a:rPr lang="en-US">
                <a:cs typeface="Calibri"/>
              </a:rPr>
              <a:t>Desired: Mesh Network using </a:t>
            </a:r>
            <a:r>
              <a:rPr lang="en-US" err="1">
                <a:cs typeface="Calibri"/>
              </a:rPr>
              <a:t>XBees</a:t>
            </a:r>
            <a:r>
              <a:rPr lang="en-US">
                <a:cs typeface="Calibri"/>
              </a:rPr>
              <a:t> Created, Implemented and Tested on Quads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Actual: Tested Mesh Network Off-board and on Grounded Quad, Documentation Demonstrating Functionality, and Full Implementation Ready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6FF6E760-DFD7-401C-9BAF-3AC349EF6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44"/>
    </mc:Choice>
    <mc:Fallback xmlns="">
      <p:transition spd="slow" advTm="6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F3168-6E46-45C3-A122-7B5EB7606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15" y="357468"/>
            <a:ext cx="9404723" cy="1400530"/>
          </a:xfrm>
        </p:spPr>
        <p:txBody>
          <a:bodyPr/>
          <a:lstStyle/>
          <a:p>
            <a:r>
              <a:rPr lang="en-US">
                <a:cs typeface="Calibri Light"/>
              </a:rPr>
              <a:t>Communications System Diagram and Description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63363-EF95-4F93-8359-10A1BD16B07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5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93C10287-084C-4086-84FE-459269311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78" t="33628" r="-295" b="-295"/>
          <a:stretch/>
        </p:blipFill>
        <p:spPr>
          <a:xfrm>
            <a:off x="3745675" y="4814571"/>
            <a:ext cx="1957262" cy="1880245"/>
          </a:xfrm>
          <a:prstGeom prst="rect">
            <a:avLst/>
          </a:prstGeom>
        </p:spPr>
      </p:pic>
      <p:pic>
        <p:nvPicPr>
          <p:cNvPr id="6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7D90B51-818A-43B5-9BFB-92D0EBD9F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6554219" y="4814570"/>
            <a:ext cx="1821280" cy="1872126"/>
          </a:xfrm>
          <a:prstGeom prst="rect">
            <a:avLst/>
          </a:prstGeom>
        </p:spPr>
      </p:pic>
      <p:pic>
        <p:nvPicPr>
          <p:cNvPr id="7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D6E31C11-92B4-47FA-9767-8BC855AEB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770" y="4819454"/>
            <a:ext cx="1877239" cy="1875917"/>
          </a:xfrm>
          <a:prstGeom prst="rect">
            <a:avLst/>
          </a:prstGeom>
        </p:spPr>
      </p:pic>
      <p:pic>
        <p:nvPicPr>
          <p:cNvPr id="19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4C76185C-1041-41CF-B447-DBE9E0450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752" y="3174137"/>
            <a:ext cx="9973975" cy="18144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B47A-D00D-4431-89A3-B46E9185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73" y="1757998"/>
            <a:ext cx="2729704" cy="165548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>
                <a:ea typeface="+mj-lt"/>
                <a:cs typeface="+mj-lt"/>
              </a:rPr>
              <a:t>Sends messages, commands, or requests data from an </a:t>
            </a:r>
            <a:r>
              <a:rPr lang="en-US" sz="1400" err="1">
                <a:ea typeface="+mj-lt"/>
                <a:cs typeface="+mj-lt"/>
              </a:rPr>
              <a:t>XBee</a:t>
            </a:r>
            <a:r>
              <a:rPr lang="en-US" sz="1400">
                <a:ea typeface="+mj-lt"/>
                <a:cs typeface="+mj-lt"/>
              </a:rPr>
              <a:t> module</a:t>
            </a:r>
            <a:endParaRPr lang="en-US" sz="1800">
              <a:ea typeface="+mn-lt"/>
              <a:cs typeface="+mn-lt"/>
            </a:endParaRPr>
          </a:p>
          <a:p>
            <a:pPr lvl="1"/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ea typeface="+mn-lt"/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8824BE5-955A-44A7-AF31-6FD01B219F71}"/>
              </a:ext>
            </a:extLst>
          </p:cNvPr>
          <p:cNvSpPr txBox="1">
            <a:spLocks/>
          </p:cNvSpPr>
          <p:nvPr/>
        </p:nvSpPr>
        <p:spPr>
          <a:xfrm>
            <a:off x="3745952" y="1712542"/>
            <a:ext cx="2547895" cy="1655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>
                <a:ea typeface="+mj-lt"/>
                <a:cs typeface="+mj-lt"/>
              </a:rPr>
              <a:t>Receives command or request serially from XCTU</a:t>
            </a:r>
            <a:endParaRPr lang="en-US" sz="1400"/>
          </a:p>
          <a:p>
            <a:r>
              <a:rPr lang="en-US" sz="1400">
                <a:ea typeface="+mj-lt"/>
                <a:cs typeface="+mj-lt"/>
              </a:rPr>
              <a:t>Sends command or request to one or all router </a:t>
            </a:r>
            <a:r>
              <a:rPr lang="en-US" sz="1400" err="1">
                <a:ea typeface="+mj-lt"/>
                <a:cs typeface="+mj-lt"/>
              </a:rPr>
              <a:t>XBee</a:t>
            </a:r>
            <a:r>
              <a:rPr lang="en-US" sz="1400">
                <a:ea typeface="+mj-lt"/>
                <a:cs typeface="+mj-lt"/>
              </a:rPr>
              <a:t> modules on the mesh network</a:t>
            </a:r>
            <a:endParaRPr lang="en-US" sz="1400"/>
          </a:p>
          <a:p>
            <a:endParaRPr lang="en-US" sz="1400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Calibri"/>
            </a:endParaRPr>
          </a:p>
          <a:p>
            <a:pPr>
              <a:buFont typeface="Wingdings 3" charset="2"/>
              <a:buChar char="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AC082E8-C06B-48E4-BBB1-C94CEF598FF9}"/>
              </a:ext>
            </a:extLst>
          </p:cNvPr>
          <p:cNvSpPr txBox="1">
            <a:spLocks/>
          </p:cNvSpPr>
          <p:nvPr/>
        </p:nvSpPr>
        <p:spPr>
          <a:xfrm>
            <a:off x="6553320" y="1732595"/>
            <a:ext cx="2547895" cy="1655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>
                <a:ea typeface="+mj-lt"/>
                <a:cs typeface="+mj-lt"/>
              </a:rPr>
              <a:t>Receives data from coordinator </a:t>
            </a:r>
            <a:r>
              <a:rPr lang="en-US" sz="1400" err="1">
                <a:ea typeface="+mj-lt"/>
                <a:cs typeface="+mj-lt"/>
              </a:rPr>
              <a:t>XBee</a:t>
            </a:r>
            <a:r>
              <a:rPr lang="en-US" sz="1400">
                <a:ea typeface="+mj-lt"/>
                <a:cs typeface="+mj-lt"/>
              </a:rPr>
              <a:t> module</a:t>
            </a:r>
          </a:p>
          <a:p>
            <a:r>
              <a:rPr lang="en-US" sz="1400">
                <a:ea typeface="+mj-lt"/>
                <a:cs typeface="+mj-lt"/>
              </a:rPr>
              <a:t>Sends data serially to Raspberry Pi 4</a:t>
            </a:r>
            <a:endParaRPr lang="en-US" sz="1400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Calibri"/>
            </a:endParaRPr>
          </a:p>
          <a:p>
            <a:pPr>
              <a:buFont typeface="Wingdings 3" charset="2"/>
              <a:buChar char="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5DCCCA4-7843-425D-9130-B1A057F05275}"/>
              </a:ext>
            </a:extLst>
          </p:cNvPr>
          <p:cNvSpPr txBox="1">
            <a:spLocks/>
          </p:cNvSpPr>
          <p:nvPr/>
        </p:nvSpPr>
        <p:spPr>
          <a:xfrm>
            <a:off x="9230346" y="1762675"/>
            <a:ext cx="2207001" cy="753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>
                <a:ea typeface="+mj-lt"/>
                <a:cs typeface="+mj-lt"/>
              </a:rPr>
              <a:t>Powers the router </a:t>
            </a:r>
            <a:r>
              <a:rPr lang="en-US" sz="1400" err="1">
                <a:ea typeface="+mj-lt"/>
                <a:cs typeface="+mj-lt"/>
              </a:rPr>
              <a:t>XBee</a:t>
            </a:r>
            <a:r>
              <a:rPr lang="en-US" sz="1400">
                <a:ea typeface="+mj-lt"/>
                <a:cs typeface="+mj-lt"/>
              </a:rPr>
              <a:t> module/s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Calibri"/>
            </a:endParaRPr>
          </a:p>
          <a:p>
            <a:pPr marL="0" indent="0">
              <a:buNone/>
            </a:pPr>
            <a:endParaRPr lang="en-US">
              <a:ea typeface="+mn-lt"/>
              <a:cs typeface="Calibri"/>
            </a:endParaRP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033CDCB4-F9EB-4D80-A3D4-B4F99A89A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0"/>
    </mc:Choice>
    <mc:Fallback xmlns="">
      <p:transition spd="slow" advTm="6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A569-44C0-40A5-8660-24A4C97C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60" y="401242"/>
            <a:ext cx="6732815" cy="1339170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Demonstration of Communications System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1D84613-F980-410C-AA8C-0BBD8CF214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21" t="6797" r="6784" b="9150"/>
          <a:stretch/>
        </p:blipFill>
        <p:spPr>
          <a:xfrm>
            <a:off x="448172" y="2602976"/>
            <a:ext cx="3180421" cy="322278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732B2D6-7A23-48A2-BFC5-5BC658F4B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0279" y="1898359"/>
            <a:ext cx="3685673" cy="477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CD5D88-DC98-414D-9E3E-BC1CF48EF64C}"/>
              </a:ext>
            </a:extLst>
          </p:cNvPr>
          <p:cNvSpPr txBox="1"/>
          <p:nvPr/>
        </p:nvSpPr>
        <p:spPr>
          <a:xfrm>
            <a:off x="5957525" y="4018567"/>
            <a:ext cx="16843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cs typeface="Calibri"/>
              </a:rPr>
              <a:t>Coordinator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94E8D-5CA3-4A65-9EB3-E776922CA111}"/>
              </a:ext>
            </a:extLst>
          </p:cNvPr>
          <p:cNvSpPr txBox="1"/>
          <p:nvPr/>
        </p:nvSpPr>
        <p:spPr>
          <a:xfrm>
            <a:off x="3951455" y="2153674"/>
            <a:ext cx="12189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cs typeface="Calibri"/>
              </a:rPr>
              <a:t>Router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D2B8C-1DF7-4A91-8E32-2E7397CBE8D3}"/>
              </a:ext>
            </a:extLst>
          </p:cNvPr>
          <p:cNvSpPr txBox="1"/>
          <p:nvPr/>
        </p:nvSpPr>
        <p:spPr>
          <a:xfrm>
            <a:off x="6132985" y="5858397"/>
            <a:ext cx="13910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cs typeface="Calibri"/>
              </a:rPr>
              <a:t>Router 2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480900D-93BB-4455-AE8B-5A180D449109}"/>
              </a:ext>
            </a:extLst>
          </p:cNvPr>
          <p:cNvSpPr/>
          <p:nvPr/>
        </p:nvSpPr>
        <p:spPr>
          <a:xfrm>
            <a:off x="5171063" y="2111348"/>
            <a:ext cx="641684" cy="47625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0396AD1-1431-4E48-A79F-95E7454EDD5B}"/>
              </a:ext>
            </a:extLst>
          </p:cNvPr>
          <p:cNvSpPr/>
          <p:nvPr/>
        </p:nvSpPr>
        <p:spPr>
          <a:xfrm rot="10800000">
            <a:off x="5491905" y="5816071"/>
            <a:ext cx="641684" cy="47625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34F6379-8289-4254-A2E6-AD26359F39DF}"/>
              </a:ext>
            </a:extLst>
          </p:cNvPr>
          <p:cNvSpPr/>
          <p:nvPr/>
        </p:nvSpPr>
        <p:spPr>
          <a:xfrm rot="10800000">
            <a:off x="5311431" y="3976243"/>
            <a:ext cx="641684" cy="4762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final_6086157a4340c5007017792d_977449">
            <a:hlinkClick r:id="" action="ppaction://media"/>
            <a:extLst>
              <a:ext uri="{FF2B5EF4-FFF2-40B4-BE49-F238E27FC236}">
                <a16:creationId xmlns:a16="http://schemas.microsoft.com/office/drawing/2014/main" id="{BF19D969-0003-44BB-8A0C-7045F4870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2882" y="187259"/>
            <a:ext cx="3646958" cy="648348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FA15841-239E-41CB-8787-AC683B269F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20"/>
    </mc:Choice>
    <mc:Fallback xmlns="">
      <p:transition spd="slow" advTm="7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9A144-7BD4-4C60-A2F5-AB5293E1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Future Work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0864A-FEB5-40F7-8131-7AF118B2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6" y="1460251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Collision Avoidance System</a:t>
            </a:r>
            <a:endParaRPr lang="en-US" sz="1800"/>
          </a:p>
          <a:p>
            <a:pPr lvl="1"/>
            <a:r>
              <a:rPr lang="en-US">
                <a:ea typeface="+mj-lt"/>
                <a:cs typeface="+mj-lt"/>
              </a:rPr>
              <a:t>Remove Arduino from system design</a:t>
            </a:r>
          </a:p>
          <a:p>
            <a:pPr lvl="1"/>
            <a:r>
              <a:rPr lang="en-US">
                <a:ea typeface="+mj-lt"/>
                <a:cs typeface="+mj-lt"/>
              </a:rPr>
              <a:t>Upgrade distance sensors</a:t>
            </a:r>
            <a:endParaRPr lang="en-US"/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r>
              <a:rPr lang="en-US" sz="1800" err="1">
                <a:cs typeface="Calibri"/>
              </a:rPr>
              <a:t>XBee</a:t>
            </a:r>
            <a:r>
              <a:rPr lang="en-US" sz="1800">
                <a:cs typeface="Calibri"/>
              </a:rPr>
              <a:t> Communications System</a:t>
            </a:r>
          </a:p>
          <a:p>
            <a:pPr lvl="1"/>
            <a:r>
              <a:rPr lang="en-US">
                <a:ea typeface="+mj-lt"/>
                <a:cs typeface="+mj-lt"/>
              </a:rPr>
              <a:t>Use Raspberry Pi to read and process messages, commands, and requests to transmit to the flight controllers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r>
              <a:rPr lang="en-US" sz="1800">
                <a:cs typeface="Calibri"/>
              </a:rPr>
              <a:t>Integration of both systems onto the quads</a:t>
            </a:r>
          </a:p>
          <a:p>
            <a:r>
              <a:rPr lang="en-US" sz="1800">
                <a:cs typeface="Calibri"/>
              </a:rPr>
              <a:t>Additional</a:t>
            </a:r>
            <a:r>
              <a:rPr lang="en-US" sz="1800">
                <a:ea typeface="+mj-lt"/>
                <a:cs typeface="+mj-lt"/>
              </a:rPr>
              <a:t> sensors implemented</a:t>
            </a:r>
            <a:endParaRPr lang="en-US" sz="1800">
              <a:cs typeface="Calibri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6C9CC0F-6DF3-4658-882D-50BED63EB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1"/>
    </mc:Choice>
    <mc:Fallback xmlns="">
      <p:transition spd="slow" advTm="6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83FC-8F8D-4725-80F2-10D37F5E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00AEC9-A286-4BF5-918E-075ED82249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03678"/>
              </p:ext>
            </p:extLst>
          </p:nvPr>
        </p:nvGraphicFramePr>
        <p:xfrm>
          <a:off x="1394000" y="1801418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3A84CC-3EDE-E644-851C-BF22194AB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0"/>
    </mc:Choice>
    <mc:Fallback xmlns="">
      <p:transition spd="slow" advTm="1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6FB7-0F4E-405D-82E3-89FBC053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Background</a:t>
            </a:r>
            <a:endParaRPr lang="en-US"/>
          </a:p>
        </p:txBody>
      </p:sp>
      <p:pic>
        <p:nvPicPr>
          <p:cNvPr id="4" name="Picture 4" descr="A picture containing sky, aircraft, old, air&#10;&#10;Description automatically generated">
            <a:extLst>
              <a:ext uri="{FF2B5EF4-FFF2-40B4-BE49-F238E27FC236}">
                <a16:creationId xmlns:a16="http://schemas.microsoft.com/office/drawing/2014/main" id="{250ABD3E-2772-4F86-B5B0-B68EF07AD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20" r="-4" b="7150"/>
          <a:stretch/>
        </p:blipFill>
        <p:spPr>
          <a:xfrm>
            <a:off x="6275969" y="1796196"/>
            <a:ext cx="5415632" cy="38053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A1F20134-8670-48FF-9998-F16C2821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CDD59-B60C-4920-BD4C-FFB03F6D9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6253484" cy="3763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cs typeface="Calibri"/>
              </a:rPr>
              <a:t>Previous Quad-X Swarm teams:</a:t>
            </a:r>
            <a:endParaRPr lang="en-US" sz="1800"/>
          </a:p>
          <a:p>
            <a:pPr lvl="1">
              <a:lnSpc>
                <a:spcPct val="90000"/>
              </a:lnSpc>
            </a:pPr>
            <a:r>
              <a:rPr lang="en-US">
                <a:cs typeface="Calibri"/>
              </a:rPr>
              <a:t>Successfully assembled quadcopter and achieved manual and autonomous flight</a:t>
            </a:r>
          </a:p>
          <a:p>
            <a:pPr lvl="2">
              <a:lnSpc>
                <a:spcPct val="90000"/>
              </a:lnSpc>
            </a:pPr>
            <a:r>
              <a:rPr lang="en-US" sz="1800" err="1">
                <a:cs typeface="Calibri"/>
              </a:rPr>
              <a:t>Holybro</a:t>
            </a:r>
            <a:r>
              <a:rPr lang="en-US" sz="1800">
                <a:cs typeface="Calibri"/>
              </a:rPr>
              <a:t> S500 V2 Kit</a:t>
            </a:r>
          </a:p>
          <a:p>
            <a:pPr lvl="2">
              <a:lnSpc>
                <a:spcPct val="90000"/>
              </a:lnSpc>
            </a:pPr>
            <a:r>
              <a:rPr lang="en-US" sz="1800">
                <a:cs typeface="Calibri"/>
              </a:rPr>
              <a:t>Pixhawk 4 Flight Controller</a:t>
            </a:r>
            <a:endParaRPr lang="en-US" sz="1800"/>
          </a:p>
          <a:p>
            <a:pPr lvl="2">
              <a:lnSpc>
                <a:spcPct val="90000"/>
              </a:lnSpc>
            </a:pPr>
            <a:r>
              <a:rPr lang="en-US" sz="1800">
                <a:cs typeface="Calibri"/>
              </a:rPr>
              <a:t>Brushless DC Motors</a:t>
            </a:r>
          </a:p>
          <a:p>
            <a:pPr lvl="2">
              <a:lnSpc>
                <a:spcPct val="90000"/>
              </a:lnSpc>
            </a:pPr>
            <a:r>
              <a:rPr lang="en-US" sz="1800">
                <a:cs typeface="Calibri"/>
              </a:rPr>
              <a:t>3 cell LiPo battery</a:t>
            </a:r>
          </a:p>
          <a:p>
            <a:pPr lvl="2">
              <a:lnSpc>
                <a:spcPct val="90000"/>
              </a:lnSpc>
            </a:pPr>
            <a:endParaRPr lang="en-US">
              <a:cs typeface="Calibri"/>
            </a:endParaRPr>
          </a:p>
          <a:p>
            <a:pPr lvl="2">
              <a:lnSpc>
                <a:spcPct val="90000"/>
              </a:lnSpc>
            </a:pPr>
            <a:endParaRPr lang="en-US">
              <a:cs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523073-21D6-8D49-B41E-4BC627E7F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1"/>
    </mc:Choice>
    <mc:Fallback xmlns="">
      <p:transition spd="slow" advTm="3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DEC5-D6FF-4DCE-9793-002AEACC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07" y="457435"/>
            <a:ext cx="3305504" cy="1257246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Background Cont.</a:t>
            </a:r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895067-F3AF-4B78-B21A-6BBDEEFB9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38" y="2350630"/>
            <a:ext cx="2454007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D474E2F9-2DA0-4189-817F-C751266F4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777" y="455627"/>
            <a:ext cx="8090928" cy="6009342"/>
          </a:xfrm>
          <a:prstGeom prst="rect">
            <a:avLst/>
          </a:prstGeom>
        </p:spPr>
      </p:pic>
      <p:pic>
        <p:nvPicPr>
          <p:cNvPr id="6" name="Audio 9">
            <a:hlinkClick r:id="" action="ppaction://media"/>
            <a:extLst>
              <a:ext uri="{FF2B5EF4-FFF2-40B4-BE49-F238E27FC236}">
                <a16:creationId xmlns:a16="http://schemas.microsoft.com/office/drawing/2014/main" id="{C03B5757-AFB6-D045-8C48-54198EF70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04"/>
    </mc:Choice>
    <mc:Fallback xmlns="">
      <p:transition spd="slow" advTm="10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585A-B0F3-4879-8F95-14A71153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Objectives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69736-D1DA-4CF3-B360-E83157E6A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69" y="1720375"/>
            <a:ext cx="10324570" cy="40451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cs typeface="Calibri"/>
              </a:rPr>
              <a:t>QUAD-X Swarm</a:t>
            </a:r>
          </a:p>
          <a:p>
            <a:pPr lvl="1">
              <a:lnSpc>
                <a:spcPct val="90000"/>
              </a:lnSpc>
            </a:pPr>
            <a:r>
              <a:rPr lang="en-US">
                <a:cs typeface="Calibri"/>
              </a:rPr>
              <a:t>Environmental simulation of several UAVs at once and communication between these vehicles through WIFI/XBEE nodes</a:t>
            </a:r>
          </a:p>
          <a:p>
            <a:pPr lvl="1">
              <a:lnSpc>
                <a:spcPct val="90000"/>
              </a:lnSpc>
            </a:pPr>
            <a:r>
              <a:rPr lang="en-US">
                <a:cs typeface="Calibri"/>
              </a:rPr>
              <a:t>Design, build, and test a quadcopter capable of weather resistance, withstanding impact, reaching locations accurately/efficiently, and transmitting information between quadcopters from air to ground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800">
                <a:cs typeface="Calibri"/>
              </a:rPr>
              <a:t>Electrical Engineering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Gain Experience with Multi-discipline Engineering Projects 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Learn about Transceiver Operation and Develop a Communication Network for Quad-to-Quad and Quad-to-Base Data Transfer 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Research and Develop Sensor Integration necessary to Enhance Quad Capabilities </a:t>
            </a:r>
            <a:endParaRPr lang="en-US">
              <a:cs typeface="Calibri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DE1C1C7-C060-4796-827A-7EC2E62E1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18"/>
    </mc:Choice>
    <mc:Fallback xmlns="">
      <p:transition spd="slow" advTm="8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CA12-3A21-4103-A27F-CD9CAEC7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Collision Avoidance/Obstacle Detection System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2B727-C8D8-4C5D-B236-073B3D839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Purpose: Increase Survivability/Capability of Quads</a:t>
            </a:r>
            <a:endParaRPr lang="en-US"/>
          </a:p>
          <a:p>
            <a:pPr lvl="1"/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Design Goals</a:t>
            </a:r>
          </a:p>
          <a:p>
            <a:pPr lvl="1"/>
            <a:r>
              <a:rPr lang="en-US">
                <a:cs typeface="Calibri"/>
              </a:rPr>
              <a:t>Support Autonomous Quad Missions</a:t>
            </a:r>
          </a:p>
          <a:p>
            <a:pPr lvl="1"/>
            <a:r>
              <a:rPr lang="en-US">
                <a:cs typeface="Calibri"/>
              </a:rPr>
              <a:t>Cost Effective/Efficient </a:t>
            </a:r>
          </a:p>
          <a:p>
            <a:pPr lvl="1"/>
            <a:r>
              <a:rPr lang="en-US">
                <a:ea typeface="+mn-lt"/>
                <a:cs typeface="+mn-lt"/>
              </a:rPr>
              <a:t>Easily Reproduced and Implemented</a:t>
            </a: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End Product</a:t>
            </a:r>
          </a:p>
          <a:p>
            <a:pPr lvl="1"/>
            <a:r>
              <a:rPr lang="en-US">
                <a:ea typeface="+mn-lt"/>
                <a:cs typeface="+mn-lt"/>
              </a:rPr>
              <a:t>Desired: Prototype System Implemented and Tested on Quad</a:t>
            </a:r>
          </a:p>
          <a:p>
            <a:pPr lvl="1"/>
            <a:r>
              <a:rPr lang="en-US">
                <a:cs typeface="Calibri"/>
              </a:rPr>
              <a:t>Actual: Tested Off-board Prototype System and Documentation Demonstrating Functionality</a:t>
            </a: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90AC335-4622-4C9F-985C-59CE9FBF2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6"/>
    </mc:Choice>
    <mc:Fallback xmlns="">
      <p:transition spd="slow" advTm="6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12" descr="Timeline&#10;&#10;Description automatically generated">
            <a:extLst>
              <a:ext uri="{FF2B5EF4-FFF2-40B4-BE49-F238E27FC236}">
                <a16:creationId xmlns:a16="http://schemas.microsoft.com/office/drawing/2014/main" id="{1A266640-CEDB-4DB6-8613-942013DC03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6" t="10748" r="1325" b="29439"/>
          <a:stretch/>
        </p:blipFill>
        <p:spPr>
          <a:xfrm>
            <a:off x="418295" y="1682451"/>
            <a:ext cx="11248948" cy="535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1DA48-9025-4753-A458-6BB120F2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40" y="237970"/>
            <a:ext cx="8501104" cy="1283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System Block Diagram and Description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6D0A0B9-8C06-459F-A1DF-78475EEF7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25"/>
    </mc:Choice>
    <mc:Fallback xmlns="">
      <p:transition spd="slow" advTm="7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C64284-5621-479C-9D40-BFFCFCCECE37}"/>
              </a:ext>
            </a:extLst>
          </p:cNvPr>
          <p:cNvSpPr txBox="1">
            <a:spLocks/>
          </p:cNvSpPr>
          <p:nvPr/>
        </p:nvSpPr>
        <p:spPr>
          <a:xfrm>
            <a:off x="516147" y="893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 Light"/>
              </a:rPr>
              <a:t>Final Product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CA3D311-15C6-4F3B-A76D-EBFC34C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97" r="254" b="3561"/>
          <a:stretch/>
        </p:blipFill>
        <p:spPr>
          <a:xfrm rot="5400000">
            <a:off x="159588" y="1406105"/>
            <a:ext cx="5359887" cy="5023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687D0-BE90-43E3-B163-F5ABCEDFDC6A}"/>
              </a:ext>
            </a:extLst>
          </p:cNvPr>
          <p:cNvSpPr txBox="1"/>
          <p:nvPr/>
        </p:nvSpPr>
        <p:spPr>
          <a:xfrm>
            <a:off x="3987959" y="3732362"/>
            <a:ext cx="910783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Left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16B83-1C5C-4F6B-8F49-D1150BAC0BDB}"/>
              </a:ext>
            </a:extLst>
          </p:cNvPr>
          <p:cNvSpPr txBox="1"/>
          <p:nvPr/>
        </p:nvSpPr>
        <p:spPr>
          <a:xfrm>
            <a:off x="3987958" y="1719531"/>
            <a:ext cx="910783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D6FDF-A66E-4F7F-979D-234367840A70}"/>
              </a:ext>
            </a:extLst>
          </p:cNvPr>
          <p:cNvSpPr txBox="1"/>
          <p:nvPr/>
        </p:nvSpPr>
        <p:spPr>
          <a:xfrm>
            <a:off x="803640" y="1719532"/>
            <a:ext cx="1009105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C078B-552A-4068-A699-D0CDE78D75AA}"/>
              </a:ext>
            </a:extLst>
          </p:cNvPr>
          <p:cNvSpPr txBox="1"/>
          <p:nvPr/>
        </p:nvSpPr>
        <p:spPr>
          <a:xfrm>
            <a:off x="803640" y="3732361"/>
            <a:ext cx="1009105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Front</a:t>
            </a:r>
            <a:endParaRPr lang="en-US" sz="2000"/>
          </a:p>
        </p:txBody>
      </p:sp>
      <p:pic>
        <p:nvPicPr>
          <p:cNvPr id="11" name="Picture 11" descr="A picture containing wall&#10;&#10;Description automatically generated">
            <a:extLst>
              <a:ext uri="{FF2B5EF4-FFF2-40B4-BE49-F238E27FC236}">
                <a16:creationId xmlns:a16="http://schemas.microsoft.com/office/drawing/2014/main" id="{A96BA4A7-18F7-4C07-A2C4-BBBD8C0E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21060" y="1593013"/>
            <a:ext cx="5345500" cy="46640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BE02C0-D584-480B-B1B1-4B4DF8DEE1E4}"/>
              </a:ext>
            </a:extLst>
          </p:cNvPr>
          <p:cNvSpPr txBox="1"/>
          <p:nvPr/>
        </p:nvSpPr>
        <p:spPr>
          <a:xfrm>
            <a:off x="6607832" y="5673304"/>
            <a:ext cx="1073829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cs typeface="Calibri"/>
              </a:rPr>
              <a:t>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258DD-0B9F-4C0F-962E-65D6E4ABAB0E}"/>
              </a:ext>
            </a:extLst>
          </p:cNvPr>
          <p:cNvSpPr txBox="1"/>
          <p:nvPr/>
        </p:nvSpPr>
        <p:spPr>
          <a:xfrm>
            <a:off x="7829907" y="5083832"/>
            <a:ext cx="1288424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cs typeface="Calibri"/>
              </a:rPr>
              <a:t>Arduino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EA20D-115F-4566-952C-195D42D6CD64}"/>
              </a:ext>
            </a:extLst>
          </p:cNvPr>
          <p:cNvSpPr txBox="1"/>
          <p:nvPr/>
        </p:nvSpPr>
        <p:spPr>
          <a:xfrm>
            <a:off x="5960851" y="3430435"/>
            <a:ext cx="1679274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C000"/>
                </a:solidFill>
                <a:cs typeface="Calibri"/>
              </a:rPr>
              <a:t>Raspberry Pi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C2899C-CC0F-45DB-ADFA-249F1B1619E8}"/>
              </a:ext>
            </a:extLst>
          </p:cNvPr>
          <p:cNvSpPr txBox="1"/>
          <p:nvPr/>
        </p:nvSpPr>
        <p:spPr>
          <a:xfrm>
            <a:off x="8477154" y="2524661"/>
            <a:ext cx="1245823" cy="414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cs typeface="Calibri"/>
              </a:rPr>
              <a:t>Pixhawk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AB9126-76C0-4F33-8D08-34866C003182}"/>
              </a:ext>
            </a:extLst>
          </p:cNvPr>
          <p:cNvSpPr txBox="1"/>
          <p:nvPr/>
        </p:nvSpPr>
        <p:spPr>
          <a:xfrm>
            <a:off x="10495844" y="2396066"/>
            <a:ext cx="176953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Legend</a:t>
            </a:r>
          </a:p>
          <a:p>
            <a:endParaRPr lang="en-US" sz="600" b="1">
              <a:solidFill>
                <a:srgbClr val="000000"/>
              </a:solidFill>
              <a:cs typeface="Calibri"/>
            </a:endParaRPr>
          </a:p>
          <a:p>
            <a:r>
              <a:rPr lang="en-US" b="1">
                <a:solidFill>
                  <a:srgbClr val="00B050"/>
                </a:solidFill>
                <a:cs typeface="Calibri"/>
              </a:rPr>
              <a:t>Green:</a:t>
            </a:r>
            <a:r>
              <a:rPr lang="en-US" b="1">
                <a:cs typeface="Calibri"/>
              </a:rPr>
              <a:t> Fully Operational</a:t>
            </a:r>
          </a:p>
          <a:p>
            <a:endParaRPr lang="en-US" b="1">
              <a:cs typeface="Calibri"/>
            </a:endParaRPr>
          </a:p>
          <a:p>
            <a:r>
              <a:rPr lang="en-US" b="1">
                <a:solidFill>
                  <a:srgbClr val="FFC000"/>
                </a:solidFill>
                <a:cs typeface="Calibri"/>
              </a:rPr>
              <a:t>Yellow:</a:t>
            </a:r>
            <a:r>
              <a:rPr lang="en-US" b="1">
                <a:cs typeface="Calibri"/>
              </a:rPr>
              <a:t> Semi-Operational</a:t>
            </a:r>
          </a:p>
          <a:p>
            <a:endParaRPr lang="en-US" b="1">
              <a:cs typeface="Calibri"/>
            </a:endParaRPr>
          </a:p>
          <a:p>
            <a:r>
              <a:rPr lang="en-US" b="1">
                <a:solidFill>
                  <a:srgbClr val="FF0000"/>
                </a:solidFill>
                <a:cs typeface="Calibri"/>
              </a:rPr>
              <a:t>Red: </a:t>
            </a:r>
            <a:r>
              <a:rPr lang="en-US" b="1">
                <a:cs typeface="Calibri"/>
              </a:rPr>
              <a:t>Not Operational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B869B8E-1E93-4750-95AC-ECBDEDAEC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1"/>
    </mc:Choice>
    <mc:Fallback xmlns="">
      <p:transition spd="slow" advTm="5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781_I2BvTJ.mp4" descr="IMG_0781_I2BvTJ.mp4">
            <a:hlinkClick r:id="" action="ppaction://media"/>
            <a:extLst>
              <a:ext uri="{FF2B5EF4-FFF2-40B4-BE49-F238E27FC236}">
                <a16:creationId xmlns:a16="http://schemas.microsoft.com/office/drawing/2014/main" id="{9031D2D8-8101-4376-B5A2-DF0766835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7679" y="1841"/>
            <a:ext cx="5525489" cy="685629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6184260-AF15-4BC7-809B-D9A7AF7392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7"/>
    </mc:Choice>
    <mc:Fallback xmlns="">
      <p:transition spd="slow" advTm="2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419</Words>
  <Application>Microsoft Office PowerPoint</Application>
  <PresentationFormat>Widescreen</PresentationFormat>
  <Paragraphs>99</Paragraphs>
  <Slides>13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</vt:lpstr>
      <vt:lpstr>QuadX –Swarm (EE)</vt:lpstr>
      <vt:lpstr>Overview</vt:lpstr>
      <vt:lpstr>Background</vt:lpstr>
      <vt:lpstr>Background Cont.</vt:lpstr>
      <vt:lpstr>Objectives</vt:lpstr>
      <vt:lpstr>Collision Avoidance/Obstacle Detection System</vt:lpstr>
      <vt:lpstr>System Block Diagram and Description</vt:lpstr>
      <vt:lpstr>PowerPoint Presentation</vt:lpstr>
      <vt:lpstr>PowerPoint Presentation</vt:lpstr>
      <vt:lpstr>XBee Communication System</vt:lpstr>
      <vt:lpstr>Communications System Diagram and Description</vt:lpstr>
      <vt:lpstr>Demonstration of Communications System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talmo</dc:creator>
  <cp:lastModifiedBy>Wansley, Jeffrey</cp:lastModifiedBy>
  <cp:revision>6</cp:revision>
  <dcterms:created xsi:type="dcterms:W3CDTF">2021-04-19T21:55:32Z</dcterms:created>
  <dcterms:modified xsi:type="dcterms:W3CDTF">2021-04-26T04:48:20Z</dcterms:modified>
</cp:coreProperties>
</file>