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
  </p:notesMasterIdLst>
  <p:sldIdLst>
    <p:sldId id="256" r:id="rId2"/>
  </p:sldIdLst>
  <p:sldSz cx="40233600" cy="32918400"/>
  <p:notesSz cx="7077075" cy="9363075"/>
  <p:embeddedFontLst>
    <p:embeddedFont>
      <p:font typeface="Average" panose="020B0604020202020204" charset="0"/>
      <p:regular r:id="rId4"/>
    </p:embeddedFont>
    <p:embeddedFont>
      <p:font typeface="Oswald" panose="020B0604020202020204" charset="0"/>
      <p:regular r:id="rId5"/>
      <p:bold r:id="rId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0368">
          <p15:clr>
            <a:srgbClr val="A4A3A4"/>
          </p15:clr>
        </p15:guide>
        <p15:guide id="2" pos="14256">
          <p15:clr>
            <a:srgbClr val="A4A3A4"/>
          </p15:clr>
        </p15:guide>
        <p15:guide id="3" pos="12672">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 roundtripDataSignature="AMtx7mgH3OYLfmz8kZz4c31jBgqEofhLQ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 d="100"/>
          <a:sy n="14" d="100"/>
        </p:scale>
        <p:origin x="283" y="163"/>
      </p:cViewPr>
      <p:guideLst>
        <p:guide orient="horz" pos="10368"/>
        <p:guide pos="14256"/>
        <p:guide pos="1267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theme" Target="theme/theme1.xml"/><Relationship Id="rId3" Type="http://schemas.openxmlformats.org/officeDocument/2006/relationships/notesMaster" Target="notesMasters/notesMaster1.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presProps" Target="presProps.xml"/><Relationship Id="rId5" Type="http://schemas.openxmlformats.org/officeDocument/2006/relationships/font" Target="fonts/font2.fntdata"/><Relationship Id="rId10" Type="http://customschemas.google.com/relationships/presentationmetadata" Target="metadata"/><Relationship Id="rId4" Type="http://schemas.openxmlformats.org/officeDocument/2006/relationships/font" Target="fonts/font1.fntdata"/><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79725" y="702225"/>
            <a:ext cx="4718275" cy="3511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7700" y="4447450"/>
            <a:ext cx="5661650" cy="4213375"/>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1:notes"/>
          <p:cNvSpPr txBox="1">
            <a:spLocks noGrp="1"/>
          </p:cNvSpPr>
          <p:nvPr>
            <p:ph type="body" idx="1"/>
          </p:nvPr>
        </p:nvSpPr>
        <p:spPr>
          <a:xfrm>
            <a:off x="707700" y="4447450"/>
            <a:ext cx="5661650" cy="42133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 name="Google Shape;91;p1:notes"/>
          <p:cNvSpPr>
            <a:spLocks noGrp="1" noRot="1" noChangeAspect="1"/>
          </p:cNvSpPr>
          <p:nvPr>
            <p:ph type="sldImg" idx="2"/>
          </p:nvPr>
        </p:nvSpPr>
        <p:spPr>
          <a:xfrm>
            <a:off x="1179725" y="702225"/>
            <a:ext cx="4718275" cy="3511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4 Content" type="fourObj">
  <p:cSld name="FOUR_OBJECTS">
    <p:spTree>
      <p:nvGrpSpPr>
        <p:cNvPr id="1" name="Shape 11"/>
        <p:cNvGrpSpPr/>
        <p:nvPr/>
      </p:nvGrpSpPr>
      <p:grpSpPr>
        <a:xfrm>
          <a:off x="0" y="0"/>
          <a:ext cx="0" cy="0"/>
          <a:chOff x="0" y="0"/>
          <a:chExt cx="0" cy="0"/>
        </a:xfrm>
      </p:grpSpPr>
      <p:sp>
        <p:nvSpPr>
          <p:cNvPr id="12" name="Google Shape;12;p4"/>
          <p:cNvSpPr txBox="1">
            <a:spLocks noGrp="1"/>
          </p:cNvSpPr>
          <p:nvPr>
            <p:ph type="title"/>
          </p:nvPr>
        </p:nvSpPr>
        <p:spPr>
          <a:xfrm>
            <a:off x="2011100" y="1317625"/>
            <a:ext cx="36211404" cy="5486400"/>
          </a:xfrm>
          <a:prstGeom prst="rect">
            <a:avLst/>
          </a:prstGeom>
          <a:noFill/>
          <a:ln>
            <a:noFill/>
          </a:ln>
        </p:spPr>
        <p:txBody>
          <a:bodyPr spcFirstLastPara="1" wrap="square" lIns="376200" tIns="188100" rIns="376200" bIns="1881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 name="Google Shape;13;p4"/>
          <p:cNvSpPr txBox="1">
            <a:spLocks noGrp="1"/>
          </p:cNvSpPr>
          <p:nvPr>
            <p:ph type="body" idx="1"/>
          </p:nvPr>
        </p:nvSpPr>
        <p:spPr>
          <a:xfrm>
            <a:off x="2011101" y="7680327"/>
            <a:ext cx="18035851" cy="10787063"/>
          </a:xfrm>
          <a:prstGeom prst="rect">
            <a:avLst/>
          </a:prstGeom>
          <a:noFill/>
          <a:ln>
            <a:noFill/>
          </a:ln>
        </p:spPr>
        <p:txBody>
          <a:bodyPr spcFirstLastPara="1" wrap="square" lIns="376200" tIns="188100" rIns="376200" bIns="1881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 name="Google Shape;14;p4"/>
          <p:cNvSpPr txBox="1">
            <a:spLocks noGrp="1"/>
          </p:cNvSpPr>
          <p:nvPr>
            <p:ph type="body" idx="2"/>
          </p:nvPr>
        </p:nvSpPr>
        <p:spPr>
          <a:xfrm>
            <a:off x="20186653" y="7680327"/>
            <a:ext cx="18035851" cy="10787063"/>
          </a:xfrm>
          <a:prstGeom prst="rect">
            <a:avLst/>
          </a:prstGeom>
          <a:noFill/>
          <a:ln>
            <a:noFill/>
          </a:ln>
        </p:spPr>
        <p:txBody>
          <a:bodyPr spcFirstLastPara="1" wrap="square" lIns="376200" tIns="188100" rIns="376200" bIns="1881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 name="Google Shape;15;p4"/>
          <p:cNvSpPr txBox="1">
            <a:spLocks noGrp="1"/>
          </p:cNvSpPr>
          <p:nvPr>
            <p:ph type="body" idx="3"/>
          </p:nvPr>
        </p:nvSpPr>
        <p:spPr>
          <a:xfrm>
            <a:off x="2011101" y="18619788"/>
            <a:ext cx="18035851" cy="10787062"/>
          </a:xfrm>
          <a:prstGeom prst="rect">
            <a:avLst/>
          </a:prstGeom>
          <a:noFill/>
          <a:ln>
            <a:noFill/>
          </a:ln>
        </p:spPr>
        <p:txBody>
          <a:bodyPr spcFirstLastPara="1" wrap="square" lIns="376200" tIns="188100" rIns="376200" bIns="1881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6" name="Google Shape;16;p4"/>
          <p:cNvSpPr txBox="1">
            <a:spLocks noGrp="1"/>
          </p:cNvSpPr>
          <p:nvPr>
            <p:ph type="body" idx="4"/>
          </p:nvPr>
        </p:nvSpPr>
        <p:spPr>
          <a:xfrm>
            <a:off x="20186653" y="18619788"/>
            <a:ext cx="18035851" cy="10787062"/>
          </a:xfrm>
          <a:prstGeom prst="rect">
            <a:avLst/>
          </a:prstGeom>
          <a:noFill/>
          <a:ln>
            <a:noFill/>
          </a:ln>
        </p:spPr>
        <p:txBody>
          <a:bodyPr spcFirstLastPara="1" wrap="square" lIns="376200" tIns="188100" rIns="376200" bIns="1881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 name="Google Shape;17;p4"/>
          <p:cNvSpPr txBox="1">
            <a:spLocks noGrp="1"/>
          </p:cNvSpPr>
          <p:nvPr>
            <p:ph type="dt" idx="10"/>
          </p:nvPr>
        </p:nvSpPr>
        <p:spPr>
          <a:xfrm>
            <a:off x="2011423" y="29978350"/>
            <a:ext cx="9388358" cy="2286000"/>
          </a:xfrm>
          <a:prstGeom prst="rect">
            <a:avLst/>
          </a:prstGeom>
          <a:noFill/>
          <a:ln>
            <a:noFill/>
          </a:ln>
        </p:spPr>
        <p:txBody>
          <a:bodyPr spcFirstLastPara="1" wrap="square" lIns="376200" tIns="188100" rIns="376200" bIns="188100" anchor="t"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4"/>
          <p:cNvSpPr txBox="1">
            <a:spLocks noGrp="1"/>
          </p:cNvSpPr>
          <p:nvPr>
            <p:ph type="ftr" idx="11"/>
          </p:nvPr>
        </p:nvSpPr>
        <p:spPr>
          <a:xfrm>
            <a:off x="13746223" y="29978350"/>
            <a:ext cx="12741158" cy="2286000"/>
          </a:xfrm>
          <a:prstGeom prst="rect">
            <a:avLst/>
          </a:prstGeom>
          <a:noFill/>
          <a:ln>
            <a:noFill/>
          </a:ln>
        </p:spPr>
        <p:txBody>
          <a:bodyPr spcFirstLastPara="1" wrap="square" lIns="376200" tIns="188100" rIns="376200" bIns="188100" anchor="t"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4"/>
          <p:cNvSpPr txBox="1">
            <a:spLocks noGrp="1"/>
          </p:cNvSpPr>
          <p:nvPr>
            <p:ph type="sldNum" idx="12"/>
          </p:nvPr>
        </p:nvSpPr>
        <p:spPr>
          <a:xfrm>
            <a:off x="28833822" y="29978350"/>
            <a:ext cx="9388358" cy="2286000"/>
          </a:xfrm>
          <a:prstGeom prst="rect">
            <a:avLst/>
          </a:prstGeom>
          <a:noFill/>
          <a:ln>
            <a:noFill/>
          </a:ln>
        </p:spPr>
        <p:txBody>
          <a:bodyPr spcFirstLastPara="1" wrap="square" lIns="376200" tIns="188100" rIns="376200" bIns="188100" anchor="t" anchorCtr="0">
            <a:noAutofit/>
          </a:bodyPr>
          <a:lstStyle>
            <a:lvl1pPr marL="0" marR="0" lvl="0" indent="0" algn="r">
              <a:spcBef>
                <a:spcPts val="0"/>
              </a:spcBef>
              <a:spcAft>
                <a:spcPts val="0"/>
              </a:spcAft>
              <a:buNone/>
              <a:defRPr sz="5225"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5225"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5225"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5225"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5225"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5225"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5225"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5225"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5225"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0"/>
        <p:cNvGrpSpPr/>
        <p:nvPr/>
      </p:nvGrpSpPr>
      <p:grpSpPr>
        <a:xfrm>
          <a:off x="0" y="0"/>
          <a:ext cx="0" cy="0"/>
          <a:chOff x="0" y="0"/>
          <a:chExt cx="0" cy="0"/>
        </a:xfrm>
      </p:grpSpPr>
      <p:sp>
        <p:nvSpPr>
          <p:cNvPr id="71" name="Google Shape;71;p13"/>
          <p:cNvSpPr txBox="1">
            <a:spLocks noGrp="1"/>
          </p:cNvSpPr>
          <p:nvPr>
            <p:ph type="title"/>
          </p:nvPr>
        </p:nvSpPr>
        <p:spPr>
          <a:xfrm>
            <a:off x="7885777" y="23042569"/>
            <a:ext cx="24140450" cy="2720975"/>
          </a:xfrm>
          <a:prstGeom prst="rect">
            <a:avLst/>
          </a:prstGeom>
          <a:noFill/>
          <a:ln>
            <a:noFill/>
          </a:ln>
        </p:spPr>
        <p:txBody>
          <a:bodyPr spcFirstLastPara="1" wrap="square" lIns="376200" tIns="188100" rIns="376200" bIns="188100" anchor="b" anchorCtr="0">
            <a:noAutofit/>
          </a:bodyPr>
          <a:lstStyle>
            <a:lvl1pPr lvl="0" algn="l">
              <a:spcBef>
                <a:spcPts val="0"/>
              </a:spcBef>
              <a:spcAft>
                <a:spcPts val="0"/>
              </a:spcAft>
              <a:buSzPts val="1400"/>
              <a:buNone/>
              <a:defRPr sz="1833"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2" name="Google Shape;72;p13"/>
          <p:cNvSpPr>
            <a:spLocks noGrp="1"/>
          </p:cNvSpPr>
          <p:nvPr>
            <p:ph type="pic" idx="2"/>
          </p:nvPr>
        </p:nvSpPr>
        <p:spPr>
          <a:xfrm>
            <a:off x="7885777" y="2941639"/>
            <a:ext cx="24140450" cy="19750086"/>
          </a:xfrm>
          <a:prstGeom prst="rect">
            <a:avLst/>
          </a:prstGeom>
          <a:noFill/>
          <a:ln>
            <a:noFill/>
          </a:ln>
        </p:spPr>
        <p:txBody>
          <a:bodyPr spcFirstLastPara="1" wrap="square" lIns="376200" tIns="188100" rIns="376200" bIns="188100" anchor="t" anchorCtr="0">
            <a:noAutofit/>
          </a:bodyPr>
          <a:lstStyle>
            <a:lvl1pPr marR="0" lvl="0" algn="l" rtl="0">
              <a:spcBef>
                <a:spcPts val="587"/>
              </a:spcBef>
              <a:spcAft>
                <a:spcPts val="0"/>
              </a:spcAft>
              <a:buClr>
                <a:schemeClr val="dk1"/>
              </a:buClr>
              <a:buSzPts val="2933"/>
              <a:buFont typeface="Arial"/>
              <a:buNone/>
              <a:defRPr sz="2933" b="0" i="0" u="none" strike="noStrike" cap="none">
                <a:solidFill>
                  <a:schemeClr val="dk1"/>
                </a:solidFill>
                <a:latin typeface="Arial"/>
                <a:ea typeface="Arial"/>
                <a:cs typeface="Arial"/>
                <a:sym typeface="Arial"/>
              </a:defRPr>
            </a:lvl1pPr>
            <a:lvl2pPr marR="0" lvl="1" algn="l" rtl="0">
              <a:spcBef>
                <a:spcPts val="513"/>
              </a:spcBef>
              <a:spcAft>
                <a:spcPts val="0"/>
              </a:spcAft>
              <a:buClr>
                <a:schemeClr val="dk1"/>
              </a:buClr>
              <a:buSzPts val="2567"/>
              <a:buFont typeface="Arial"/>
              <a:buNone/>
              <a:defRPr sz="2567" b="0" i="0" u="none" strike="noStrike" cap="none">
                <a:solidFill>
                  <a:schemeClr val="dk1"/>
                </a:solidFill>
                <a:latin typeface="Arial"/>
                <a:ea typeface="Arial"/>
                <a:cs typeface="Arial"/>
                <a:sym typeface="Arial"/>
              </a:defRPr>
            </a:lvl2pPr>
            <a:lvl3pPr marR="0" lvl="2" algn="l" rtl="0">
              <a:spcBef>
                <a:spcPts val="440"/>
              </a:spcBef>
              <a:spcAft>
                <a:spcPts val="0"/>
              </a:spcAft>
              <a:buClr>
                <a:schemeClr val="dk1"/>
              </a:buClr>
              <a:buSzPts val="2200"/>
              <a:buFont typeface="Arial"/>
              <a:buNone/>
              <a:defRPr sz="2200" b="0" i="0" u="none" strike="noStrike" cap="none">
                <a:solidFill>
                  <a:schemeClr val="dk1"/>
                </a:solidFill>
                <a:latin typeface="Arial"/>
                <a:ea typeface="Arial"/>
                <a:cs typeface="Arial"/>
                <a:sym typeface="Arial"/>
              </a:defRPr>
            </a:lvl3pPr>
            <a:lvl4pPr marR="0" lvl="3" algn="l" rtl="0">
              <a:spcBef>
                <a:spcPts val="367"/>
              </a:spcBef>
              <a:spcAft>
                <a:spcPts val="0"/>
              </a:spcAft>
              <a:buClr>
                <a:schemeClr val="dk1"/>
              </a:buClr>
              <a:buSzPts val="1833"/>
              <a:buFont typeface="Arial"/>
              <a:buNone/>
              <a:defRPr sz="1833" b="0" i="0" u="none" strike="noStrike" cap="none">
                <a:solidFill>
                  <a:schemeClr val="dk1"/>
                </a:solidFill>
                <a:latin typeface="Arial"/>
                <a:ea typeface="Arial"/>
                <a:cs typeface="Arial"/>
                <a:sym typeface="Arial"/>
              </a:defRPr>
            </a:lvl4pPr>
            <a:lvl5pPr marR="0" lvl="4" algn="l" rtl="0">
              <a:spcBef>
                <a:spcPts val="367"/>
              </a:spcBef>
              <a:spcAft>
                <a:spcPts val="0"/>
              </a:spcAft>
              <a:buClr>
                <a:schemeClr val="dk1"/>
              </a:buClr>
              <a:buSzPts val="1833"/>
              <a:buFont typeface="Arial"/>
              <a:buNone/>
              <a:defRPr sz="1833" b="0" i="0" u="none" strike="noStrike" cap="none">
                <a:solidFill>
                  <a:schemeClr val="dk1"/>
                </a:solidFill>
                <a:latin typeface="Arial"/>
                <a:ea typeface="Arial"/>
                <a:cs typeface="Arial"/>
                <a:sym typeface="Arial"/>
              </a:defRPr>
            </a:lvl5pPr>
            <a:lvl6pPr marR="0" lvl="5" algn="l" rtl="0">
              <a:spcBef>
                <a:spcPts val="367"/>
              </a:spcBef>
              <a:spcAft>
                <a:spcPts val="0"/>
              </a:spcAft>
              <a:buClr>
                <a:schemeClr val="dk1"/>
              </a:buClr>
              <a:buSzPts val="1833"/>
              <a:buFont typeface="Arial"/>
              <a:buNone/>
              <a:defRPr sz="1833" b="0" i="0" u="none" strike="noStrike" cap="none">
                <a:solidFill>
                  <a:schemeClr val="dk1"/>
                </a:solidFill>
                <a:latin typeface="Arial"/>
                <a:ea typeface="Arial"/>
                <a:cs typeface="Arial"/>
                <a:sym typeface="Arial"/>
              </a:defRPr>
            </a:lvl6pPr>
            <a:lvl7pPr marR="0" lvl="6" algn="l" rtl="0">
              <a:spcBef>
                <a:spcPts val="367"/>
              </a:spcBef>
              <a:spcAft>
                <a:spcPts val="0"/>
              </a:spcAft>
              <a:buClr>
                <a:schemeClr val="dk1"/>
              </a:buClr>
              <a:buSzPts val="1833"/>
              <a:buFont typeface="Arial"/>
              <a:buNone/>
              <a:defRPr sz="1833" b="0" i="0" u="none" strike="noStrike" cap="none">
                <a:solidFill>
                  <a:schemeClr val="dk1"/>
                </a:solidFill>
                <a:latin typeface="Arial"/>
                <a:ea typeface="Arial"/>
                <a:cs typeface="Arial"/>
                <a:sym typeface="Arial"/>
              </a:defRPr>
            </a:lvl7pPr>
            <a:lvl8pPr marR="0" lvl="7" algn="l" rtl="0">
              <a:spcBef>
                <a:spcPts val="367"/>
              </a:spcBef>
              <a:spcAft>
                <a:spcPts val="0"/>
              </a:spcAft>
              <a:buClr>
                <a:schemeClr val="dk1"/>
              </a:buClr>
              <a:buSzPts val="1833"/>
              <a:buFont typeface="Arial"/>
              <a:buNone/>
              <a:defRPr sz="1833" b="0" i="0" u="none" strike="noStrike" cap="none">
                <a:solidFill>
                  <a:schemeClr val="dk1"/>
                </a:solidFill>
                <a:latin typeface="Arial"/>
                <a:ea typeface="Arial"/>
                <a:cs typeface="Arial"/>
                <a:sym typeface="Arial"/>
              </a:defRPr>
            </a:lvl8pPr>
            <a:lvl9pPr marR="0" lvl="8" algn="l" rtl="0">
              <a:spcBef>
                <a:spcPts val="367"/>
              </a:spcBef>
              <a:spcAft>
                <a:spcPts val="0"/>
              </a:spcAft>
              <a:buClr>
                <a:schemeClr val="dk1"/>
              </a:buClr>
              <a:buSzPts val="1833"/>
              <a:buFont typeface="Arial"/>
              <a:buNone/>
              <a:defRPr sz="1833" b="0" i="0" u="none" strike="noStrike" cap="none">
                <a:solidFill>
                  <a:schemeClr val="dk1"/>
                </a:solidFill>
                <a:latin typeface="Arial"/>
                <a:ea typeface="Arial"/>
                <a:cs typeface="Arial"/>
                <a:sym typeface="Arial"/>
              </a:defRPr>
            </a:lvl9pPr>
          </a:lstStyle>
          <a:p>
            <a:endParaRPr/>
          </a:p>
        </p:txBody>
      </p:sp>
      <p:sp>
        <p:nvSpPr>
          <p:cNvPr id="73" name="Google Shape;73;p13"/>
          <p:cNvSpPr txBox="1">
            <a:spLocks noGrp="1"/>
          </p:cNvSpPr>
          <p:nvPr>
            <p:ph type="body" idx="1"/>
          </p:nvPr>
        </p:nvSpPr>
        <p:spPr>
          <a:xfrm>
            <a:off x="7885777" y="25763544"/>
            <a:ext cx="24140450" cy="3862387"/>
          </a:xfrm>
          <a:prstGeom prst="rect">
            <a:avLst/>
          </a:prstGeom>
          <a:noFill/>
          <a:ln>
            <a:noFill/>
          </a:ln>
        </p:spPr>
        <p:txBody>
          <a:bodyPr spcFirstLastPara="1" wrap="square" lIns="376200" tIns="188100" rIns="376200" bIns="188100" anchor="t" anchorCtr="0">
            <a:noAutofit/>
          </a:bodyPr>
          <a:lstStyle>
            <a:lvl1pPr marL="457200" lvl="0" indent="-228600" algn="l">
              <a:spcBef>
                <a:spcPts val="257"/>
              </a:spcBef>
              <a:spcAft>
                <a:spcPts val="0"/>
              </a:spcAft>
              <a:buClr>
                <a:schemeClr val="dk1"/>
              </a:buClr>
              <a:buSzPts val="1283"/>
              <a:buFont typeface="Arial"/>
              <a:buNone/>
              <a:defRPr sz="1283"/>
            </a:lvl1pPr>
            <a:lvl2pPr marL="914400" lvl="1" indent="-228600" algn="l">
              <a:spcBef>
                <a:spcPts val="220"/>
              </a:spcBef>
              <a:spcAft>
                <a:spcPts val="0"/>
              </a:spcAft>
              <a:buClr>
                <a:schemeClr val="dk1"/>
              </a:buClr>
              <a:buSzPts val="1100"/>
              <a:buFont typeface="Arial"/>
              <a:buNone/>
              <a:defRPr sz="1100"/>
            </a:lvl2pPr>
            <a:lvl3pPr marL="1371600" lvl="2" indent="-228600" algn="l">
              <a:spcBef>
                <a:spcPts val="183"/>
              </a:spcBef>
              <a:spcAft>
                <a:spcPts val="0"/>
              </a:spcAft>
              <a:buClr>
                <a:schemeClr val="dk1"/>
              </a:buClr>
              <a:buSzPts val="917"/>
              <a:buFont typeface="Arial"/>
              <a:buNone/>
              <a:defRPr sz="917"/>
            </a:lvl3pPr>
            <a:lvl4pPr marL="1828800" lvl="3" indent="-228600" algn="l">
              <a:spcBef>
                <a:spcPts val="165"/>
              </a:spcBef>
              <a:spcAft>
                <a:spcPts val="0"/>
              </a:spcAft>
              <a:buClr>
                <a:schemeClr val="dk1"/>
              </a:buClr>
              <a:buSzPts val="825"/>
              <a:buFont typeface="Arial"/>
              <a:buNone/>
              <a:defRPr sz="825"/>
            </a:lvl4pPr>
            <a:lvl5pPr marL="2286000" lvl="4" indent="-228600" algn="l">
              <a:spcBef>
                <a:spcPts val="165"/>
              </a:spcBef>
              <a:spcAft>
                <a:spcPts val="0"/>
              </a:spcAft>
              <a:buClr>
                <a:schemeClr val="dk1"/>
              </a:buClr>
              <a:buSzPts val="825"/>
              <a:buFont typeface="Arial"/>
              <a:buNone/>
              <a:defRPr sz="825"/>
            </a:lvl5pPr>
            <a:lvl6pPr marL="2743200" lvl="5" indent="-228600" algn="l">
              <a:spcBef>
                <a:spcPts val="165"/>
              </a:spcBef>
              <a:spcAft>
                <a:spcPts val="0"/>
              </a:spcAft>
              <a:buClr>
                <a:schemeClr val="dk1"/>
              </a:buClr>
              <a:buSzPts val="825"/>
              <a:buFont typeface="Arial"/>
              <a:buNone/>
              <a:defRPr sz="825"/>
            </a:lvl6pPr>
            <a:lvl7pPr marL="3200400" lvl="6" indent="-228600" algn="l">
              <a:spcBef>
                <a:spcPts val="165"/>
              </a:spcBef>
              <a:spcAft>
                <a:spcPts val="0"/>
              </a:spcAft>
              <a:buClr>
                <a:schemeClr val="dk1"/>
              </a:buClr>
              <a:buSzPts val="825"/>
              <a:buFont typeface="Arial"/>
              <a:buNone/>
              <a:defRPr sz="825"/>
            </a:lvl7pPr>
            <a:lvl8pPr marL="3657600" lvl="7" indent="-228600" algn="l">
              <a:spcBef>
                <a:spcPts val="165"/>
              </a:spcBef>
              <a:spcAft>
                <a:spcPts val="0"/>
              </a:spcAft>
              <a:buClr>
                <a:schemeClr val="dk1"/>
              </a:buClr>
              <a:buSzPts val="825"/>
              <a:buFont typeface="Arial"/>
              <a:buNone/>
              <a:defRPr sz="825"/>
            </a:lvl8pPr>
            <a:lvl9pPr marL="4114800" lvl="8" indent="-228600" algn="l">
              <a:spcBef>
                <a:spcPts val="165"/>
              </a:spcBef>
              <a:spcAft>
                <a:spcPts val="0"/>
              </a:spcAft>
              <a:buClr>
                <a:schemeClr val="dk1"/>
              </a:buClr>
              <a:buSzPts val="825"/>
              <a:buFont typeface="Arial"/>
              <a:buNone/>
              <a:defRPr sz="825"/>
            </a:lvl9pPr>
          </a:lstStyle>
          <a:p>
            <a:endParaRPr/>
          </a:p>
        </p:txBody>
      </p:sp>
      <p:sp>
        <p:nvSpPr>
          <p:cNvPr id="74" name="Google Shape;74;p13"/>
          <p:cNvSpPr txBox="1">
            <a:spLocks noGrp="1"/>
          </p:cNvSpPr>
          <p:nvPr>
            <p:ph type="dt" idx="10"/>
          </p:nvPr>
        </p:nvSpPr>
        <p:spPr>
          <a:xfrm>
            <a:off x="2011423" y="29978350"/>
            <a:ext cx="9388358" cy="2286000"/>
          </a:xfrm>
          <a:prstGeom prst="rect">
            <a:avLst/>
          </a:prstGeom>
          <a:noFill/>
          <a:ln>
            <a:noFill/>
          </a:ln>
        </p:spPr>
        <p:txBody>
          <a:bodyPr spcFirstLastPara="1" wrap="square" lIns="376200" tIns="188100" rIns="376200" bIns="188100" anchor="t"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13"/>
          <p:cNvSpPr txBox="1">
            <a:spLocks noGrp="1"/>
          </p:cNvSpPr>
          <p:nvPr>
            <p:ph type="ftr" idx="11"/>
          </p:nvPr>
        </p:nvSpPr>
        <p:spPr>
          <a:xfrm>
            <a:off x="13746223" y="29978350"/>
            <a:ext cx="12741158" cy="2286000"/>
          </a:xfrm>
          <a:prstGeom prst="rect">
            <a:avLst/>
          </a:prstGeom>
          <a:noFill/>
          <a:ln>
            <a:noFill/>
          </a:ln>
        </p:spPr>
        <p:txBody>
          <a:bodyPr spcFirstLastPara="1" wrap="square" lIns="376200" tIns="188100" rIns="376200" bIns="188100" anchor="t"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3"/>
          <p:cNvSpPr txBox="1">
            <a:spLocks noGrp="1"/>
          </p:cNvSpPr>
          <p:nvPr>
            <p:ph type="sldNum" idx="12"/>
          </p:nvPr>
        </p:nvSpPr>
        <p:spPr>
          <a:xfrm>
            <a:off x="28833822" y="29978350"/>
            <a:ext cx="9388358" cy="2286000"/>
          </a:xfrm>
          <a:prstGeom prst="rect">
            <a:avLst/>
          </a:prstGeom>
          <a:noFill/>
          <a:ln>
            <a:noFill/>
          </a:ln>
        </p:spPr>
        <p:txBody>
          <a:bodyPr spcFirstLastPara="1" wrap="square" lIns="376200" tIns="188100" rIns="376200" bIns="188100" anchor="t" anchorCtr="0">
            <a:noAutofit/>
          </a:bodyPr>
          <a:lstStyle>
            <a:lvl1pPr marL="0" marR="0" lvl="0" indent="0" algn="r">
              <a:spcBef>
                <a:spcPts val="0"/>
              </a:spcBef>
              <a:spcAft>
                <a:spcPts val="0"/>
              </a:spcAft>
              <a:buNone/>
              <a:defRPr sz="5225" b="0">
                <a:solidFill>
                  <a:schemeClr val="dk1"/>
                </a:solidFill>
                <a:latin typeface="Arial"/>
                <a:ea typeface="Arial"/>
                <a:cs typeface="Arial"/>
                <a:sym typeface="Arial"/>
              </a:defRPr>
            </a:lvl1pPr>
            <a:lvl2pPr marL="0" marR="0" lvl="1" indent="0" algn="r">
              <a:spcBef>
                <a:spcPts val="0"/>
              </a:spcBef>
              <a:spcAft>
                <a:spcPts val="0"/>
              </a:spcAft>
              <a:buNone/>
              <a:defRPr sz="5225" b="0">
                <a:solidFill>
                  <a:schemeClr val="dk1"/>
                </a:solidFill>
                <a:latin typeface="Arial"/>
                <a:ea typeface="Arial"/>
                <a:cs typeface="Arial"/>
                <a:sym typeface="Arial"/>
              </a:defRPr>
            </a:lvl2pPr>
            <a:lvl3pPr marL="0" marR="0" lvl="2" indent="0" algn="r">
              <a:spcBef>
                <a:spcPts val="0"/>
              </a:spcBef>
              <a:spcAft>
                <a:spcPts val="0"/>
              </a:spcAft>
              <a:buNone/>
              <a:defRPr sz="5225" b="0">
                <a:solidFill>
                  <a:schemeClr val="dk1"/>
                </a:solidFill>
                <a:latin typeface="Arial"/>
                <a:ea typeface="Arial"/>
                <a:cs typeface="Arial"/>
                <a:sym typeface="Arial"/>
              </a:defRPr>
            </a:lvl3pPr>
            <a:lvl4pPr marL="0" marR="0" lvl="3" indent="0" algn="r">
              <a:spcBef>
                <a:spcPts val="0"/>
              </a:spcBef>
              <a:spcAft>
                <a:spcPts val="0"/>
              </a:spcAft>
              <a:buNone/>
              <a:defRPr sz="5225" b="0">
                <a:solidFill>
                  <a:schemeClr val="dk1"/>
                </a:solidFill>
                <a:latin typeface="Arial"/>
                <a:ea typeface="Arial"/>
                <a:cs typeface="Arial"/>
                <a:sym typeface="Arial"/>
              </a:defRPr>
            </a:lvl4pPr>
            <a:lvl5pPr marL="0" marR="0" lvl="4" indent="0" algn="r">
              <a:spcBef>
                <a:spcPts val="0"/>
              </a:spcBef>
              <a:spcAft>
                <a:spcPts val="0"/>
              </a:spcAft>
              <a:buNone/>
              <a:defRPr sz="5225" b="0">
                <a:solidFill>
                  <a:schemeClr val="dk1"/>
                </a:solidFill>
                <a:latin typeface="Arial"/>
                <a:ea typeface="Arial"/>
                <a:cs typeface="Arial"/>
                <a:sym typeface="Arial"/>
              </a:defRPr>
            </a:lvl5pPr>
            <a:lvl6pPr marL="0" marR="0" lvl="5" indent="0" algn="r">
              <a:spcBef>
                <a:spcPts val="0"/>
              </a:spcBef>
              <a:spcAft>
                <a:spcPts val="0"/>
              </a:spcAft>
              <a:buNone/>
              <a:defRPr sz="5225" b="0">
                <a:solidFill>
                  <a:schemeClr val="dk1"/>
                </a:solidFill>
                <a:latin typeface="Arial"/>
                <a:ea typeface="Arial"/>
                <a:cs typeface="Arial"/>
                <a:sym typeface="Arial"/>
              </a:defRPr>
            </a:lvl6pPr>
            <a:lvl7pPr marL="0" marR="0" lvl="6" indent="0" algn="r">
              <a:spcBef>
                <a:spcPts val="0"/>
              </a:spcBef>
              <a:spcAft>
                <a:spcPts val="0"/>
              </a:spcAft>
              <a:buNone/>
              <a:defRPr sz="5225" b="0">
                <a:solidFill>
                  <a:schemeClr val="dk1"/>
                </a:solidFill>
                <a:latin typeface="Arial"/>
                <a:ea typeface="Arial"/>
                <a:cs typeface="Arial"/>
                <a:sym typeface="Arial"/>
              </a:defRPr>
            </a:lvl7pPr>
            <a:lvl8pPr marL="0" marR="0" lvl="7" indent="0" algn="r">
              <a:spcBef>
                <a:spcPts val="0"/>
              </a:spcBef>
              <a:spcAft>
                <a:spcPts val="0"/>
              </a:spcAft>
              <a:buNone/>
              <a:defRPr sz="5225" b="0">
                <a:solidFill>
                  <a:schemeClr val="dk1"/>
                </a:solidFill>
                <a:latin typeface="Arial"/>
                <a:ea typeface="Arial"/>
                <a:cs typeface="Arial"/>
                <a:sym typeface="Arial"/>
              </a:defRPr>
            </a:lvl8pPr>
            <a:lvl9pPr marL="0" marR="0" lvl="8" indent="0" algn="r">
              <a:spcBef>
                <a:spcPts val="0"/>
              </a:spcBef>
              <a:spcAft>
                <a:spcPts val="0"/>
              </a:spcAft>
              <a:buNone/>
              <a:defRPr sz="5225" b="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7"/>
        <p:cNvGrpSpPr/>
        <p:nvPr/>
      </p:nvGrpSpPr>
      <p:grpSpPr>
        <a:xfrm>
          <a:off x="0" y="0"/>
          <a:ext cx="0" cy="0"/>
          <a:chOff x="0" y="0"/>
          <a:chExt cx="0" cy="0"/>
        </a:xfrm>
      </p:grpSpPr>
      <p:sp>
        <p:nvSpPr>
          <p:cNvPr id="78" name="Google Shape;78;p14"/>
          <p:cNvSpPr txBox="1">
            <a:spLocks noGrp="1"/>
          </p:cNvSpPr>
          <p:nvPr>
            <p:ph type="title"/>
          </p:nvPr>
        </p:nvSpPr>
        <p:spPr>
          <a:xfrm>
            <a:off x="2011423" y="1317625"/>
            <a:ext cx="36210757" cy="5486400"/>
          </a:xfrm>
          <a:prstGeom prst="rect">
            <a:avLst/>
          </a:prstGeom>
          <a:noFill/>
          <a:ln>
            <a:noFill/>
          </a:ln>
        </p:spPr>
        <p:txBody>
          <a:bodyPr spcFirstLastPara="1" wrap="square" lIns="376200" tIns="188100" rIns="376200" bIns="1881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9" name="Google Shape;79;p14"/>
          <p:cNvSpPr txBox="1">
            <a:spLocks noGrp="1"/>
          </p:cNvSpPr>
          <p:nvPr>
            <p:ph type="body" idx="1"/>
          </p:nvPr>
        </p:nvSpPr>
        <p:spPr>
          <a:xfrm rot="5400000">
            <a:off x="9253540" y="438210"/>
            <a:ext cx="21726525" cy="36210757"/>
          </a:xfrm>
          <a:prstGeom prst="rect">
            <a:avLst/>
          </a:prstGeom>
          <a:noFill/>
          <a:ln>
            <a:noFill/>
          </a:ln>
        </p:spPr>
        <p:txBody>
          <a:bodyPr spcFirstLastPara="1" wrap="square" lIns="376200" tIns="188100" rIns="376200" bIns="1881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0" name="Google Shape;80;p14"/>
          <p:cNvSpPr txBox="1">
            <a:spLocks noGrp="1"/>
          </p:cNvSpPr>
          <p:nvPr>
            <p:ph type="dt" idx="10"/>
          </p:nvPr>
        </p:nvSpPr>
        <p:spPr>
          <a:xfrm>
            <a:off x="2011423" y="29978350"/>
            <a:ext cx="9388358" cy="2286000"/>
          </a:xfrm>
          <a:prstGeom prst="rect">
            <a:avLst/>
          </a:prstGeom>
          <a:noFill/>
          <a:ln>
            <a:noFill/>
          </a:ln>
        </p:spPr>
        <p:txBody>
          <a:bodyPr spcFirstLastPara="1" wrap="square" lIns="376200" tIns="188100" rIns="376200" bIns="188100" anchor="t"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4"/>
          <p:cNvSpPr txBox="1">
            <a:spLocks noGrp="1"/>
          </p:cNvSpPr>
          <p:nvPr>
            <p:ph type="ftr" idx="11"/>
          </p:nvPr>
        </p:nvSpPr>
        <p:spPr>
          <a:xfrm>
            <a:off x="13746223" y="29978350"/>
            <a:ext cx="12741158" cy="2286000"/>
          </a:xfrm>
          <a:prstGeom prst="rect">
            <a:avLst/>
          </a:prstGeom>
          <a:noFill/>
          <a:ln>
            <a:noFill/>
          </a:ln>
        </p:spPr>
        <p:txBody>
          <a:bodyPr spcFirstLastPara="1" wrap="square" lIns="376200" tIns="188100" rIns="376200" bIns="188100" anchor="t"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4"/>
          <p:cNvSpPr txBox="1">
            <a:spLocks noGrp="1"/>
          </p:cNvSpPr>
          <p:nvPr>
            <p:ph type="sldNum" idx="12"/>
          </p:nvPr>
        </p:nvSpPr>
        <p:spPr>
          <a:xfrm>
            <a:off x="28833822" y="29978350"/>
            <a:ext cx="9388358" cy="2286000"/>
          </a:xfrm>
          <a:prstGeom prst="rect">
            <a:avLst/>
          </a:prstGeom>
          <a:noFill/>
          <a:ln>
            <a:noFill/>
          </a:ln>
        </p:spPr>
        <p:txBody>
          <a:bodyPr spcFirstLastPara="1" wrap="square" lIns="376200" tIns="188100" rIns="376200" bIns="188100" anchor="t" anchorCtr="0">
            <a:noAutofit/>
          </a:bodyPr>
          <a:lstStyle>
            <a:lvl1pPr marL="0" marR="0" lvl="0" indent="0" algn="r">
              <a:spcBef>
                <a:spcPts val="0"/>
              </a:spcBef>
              <a:spcAft>
                <a:spcPts val="0"/>
              </a:spcAft>
              <a:buNone/>
              <a:defRPr sz="5225" b="0">
                <a:solidFill>
                  <a:schemeClr val="dk1"/>
                </a:solidFill>
                <a:latin typeface="Arial"/>
                <a:ea typeface="Arial"/>
                <a:cs typeface="Arial"/>
                <a:sym typeface="Arial"/>
              </a:defRPr>
            </a:lvl1pPr>
            <a:lvl2pPr marL="0" marR="0" lvl="1" indent="0" algn="r">
              <a:spcBef>
                <a:spcPts val="0"/>
              </a:spcBef>
              <a:spcAft>
                <a:spcPts val="0"/>
              </a:spcAft>
              <a:buNone/>
              <a:defRPr sz="5225" b="0">
                <a:solidFill>
                  <a:schemeClr val="dk1"/>
                </a:solidFill>
                <a:latin typeface="Arial"/>
                <a:ea typeface="Arial"/>
                <a:cs typeface="Arial"/>
                <a:sym typeface="Arial"/>
              </a:defRPr>
            </a:lvl2pPr>
            <a:lvl3pPr marL="0" marR="0" lvl="2" indent="0" algn="r">
              <a:spcBef>
                <a:spcPts val="0"/>
              </a:spcBef>
              <a:spcAft>
                <a:spcPts val="0"/>
              </a:spcAft>
              <a:buNone/>
              <a:defRPr sz="5225" b="0">
                <a:solidFill>
                  <a:schemeClr val="dk1"/>
                </a:solidFill>
                <a:latin typeface="Arial"/>
                <a:ea typeface="Arial"/>
                <a:cs typeface="Arial"/>
                <a:sym typeface="Arial"/>
              </a:defRPr>
            </a:lvl3pPr>
            <a:lvl4pPr marL="0" marR="0" lvl="3" indent="0" algn="r">
              <a:spcBef>
                <a:spcPts val="0"/>
              </a:spcBef>
              <a:spcAft>
                <a:spcPts val="0"/>
              </a:spcAft>
              <a:buNone/>
              <a:defRPr sz="5225" b="0">
                <a:solidFill>
                  <a:schemeClr val="dk1"/>
                </a:solidFill>
                <a:latin typeface="Arial"/>
                <a:ea typeface="Arial"/>
                <a:cs typeface="Arial"/>
                <a:sym typeface="Arial"/>
              </a:defRPr>
            </a:lvl4pPr>
            <a:lvl5pPr marL="0" marR="0" lvl="4" indent="0" algn="r">
              <a:spcBef>
                <a:spcPts val="0"/>
              </a:spcBef>
              <a:spcAft>
                <a:spcPts val="0"/>
              </a:spcAft>
              <a:buNone/>
              <a:defRPr sz="5225" b="0">
                <a:solidFill>
                  <a:schemeClr val="dk1"/>
                </a:solidFill>
                <a:latin typeface="Arial"/>
                <a:ea typeface="Arial"/>
                <a:cs typeface="Arial"/>
                <a:sym typeface="Arial"/>
              </a:defRPr>
            </a:lvl5pPr>
            <a:lvl6pPr marL="0" marR="0" lvl="5" indent="0" algn="r">
              <a:spcBef>
                <a:spcPts val="0"/>
              </a:spcBef>
              <a:spcAft>
                <a:spcPts val="0"/>
              </a:spcAft>
              <a:buNone/>
              <a:defRPr sz="5225" b="0">
                <a:solidFill>
                  <a:schemeClr val="dk1"/>
                </a:solidFill>
                <a:latin typeface="Arial"/>
                <a:ea typeface="Arial"/>
                <a:cs typeface="Arial"/>
                <a:sym typeface="Arial"/>
              </a:defRPr>
            </a:lvl6pPr>
            <a:lvl7pPr marL="0" marR="0" lvl="6" indent="0" algn="r">
              <a:spcBef>
                <a:spcPts val="0"/>
              </a:spcBef>
              <a:spcAft>
                <a:spcPts val="0"/>
              </a:spcAft>
              <a:buNone/>
              <a:defRPr sz="5225" b="0">
                <a:solidFill>
                  <a:schemeClr val="dk1"/>
                </a:solidFill>
                <a:latin typeface="Arial"/>
                <a:ea typeface="Arial"/>
                <a:cs typeface="Arial"/>
                <a:sym typeface="Arial"/>
              </a:defRPr>
            </a:lvl7pPr>
            <a:lvl8pPr marL="0" marR="0" lvl="7" indent="0" algn="r">
              <a:spcBef>
                <a:spcPts val="0"/>
              </a:spcBef>
              <a:spcAft>
                <a:spcPts val="0"/>
              </a:spcAft>
              <a:buNone/>
              <a:defRPr sz="5225" b="0">
                <a:solidFill>
                  <a:schemeClr val="dk1"/>
                </a:solidFill>
                <a:latin typeface="Arial"/>
                <a:ea typeface="Arial"/>
                <a:cs typeface="Arial"/>
                <a:sym typeface="Arial"/>
              </a:defRPr>
            </a:lvl8pPr>
            <a:lvl9pPr marL="0" marR="0" lvl="8" indent="0" algn="r">
              <a:spcBef>
                <a:spcPts val="0"/>
              </a:spcBef>
              <a:spcAft>
                <a:spcPts val="0"/>
              </a:spcAft>
              <a:buNone/>
              <a:defRPr sz="5225" b="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3"/>
        <p:cNvGrpSpPr/>
        <p:nvPr/>
      </p:nvGrpSpPr>
      <p:grpSpPr>
        <a:xfrm>
          <a:off x="0" y="0"/>
          <a:ext cx="0" cy="0"/>
          <a:chOff x="0" y="0"/>
          <a:chExt cx="0" cy="0"/>
        </a:xfrm>
      </p:grpSpPr>
      <p:sp>
        <p:nvSpPr>
          <p:cNvPr id="84" name="Google Shape;84;p15"/>
          <p:cNvSpPr txBox="1">
            <a:spLocks noGrp="1"/>
          </p:cNvSpPr>
          <p:nvPr>
            <p:ph type="title"/>
          </p:nvPr>
        </p:nvSpPr>
        <p:spPr>
          <a:xfrm rot="5400000">
            <a:off x="19651468" y="10835813"/>
            <a:ext cx="28089226" cy="9052851"/>
          </a:xfrm>
          <a:prstGeom prst="rect">
            <a:avLst/>
          </a:prstGeom>
          <a:noFill/>
          <a:ln>
            <a:noFill/>
          </a:ln>
        </p:spPr>
        <p:txBody>
          <a:bodyPr spcFirstLastPara="1" wrap="square" lIns="376200" tIns="188100" rIns="376200" bIns="1881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5" name="Google Shape;85;p15"/>
          <p:cNvSpPr txBox="1">
            <a:spLocks noGrp="1"/>
          </p:cNvSpPr>
          <p:nvPr>
            <p:ph type="body" idx="1"/>
          </p:nvPr>
        </p:nvSpPr>
        <p:spPr>
          <a:xfrm rot="5400000">
            <a:off x="1475913" y="1852812"/>
            <a:ext cx="28089226" cy="27018854"/>
          </a:xfrm>
          <a:prstGeom prst="rect">
            <a:avLst/>
          </a:prstGeom>
          <a:noFill/>
          <a:ln>
            <a:noFill/>
          </a:ln>
        </p:spPr>
        <p:txBody>
          <a:bodyPr spcFirstLastPara="1" wrap="square" lIns="376200" tIns="188100" rIns="376200" bIns="1881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6" name="Google Shape;86;p15"/>
          <p:cNvSpPr txBox="1">
            <a:spLocks noGrp="1"/>
          </p:cNvSpPr>
          <p:nvPr>
            <p:ph type="dt" idx="10"/>
          </p:nvPr>
        </p:nvSpPr>
        <p:spPr>
          <a:xfrm>
            <a:off x="2011423" y="29978350"/>
            <a:ext cx="9388358" cy="2286000"/>
          </a:xfrm>
          <a:prstGeom prst="rect">
            <a:avLst/>
          </a:prstGeom>
          <a:noFill/>
          <a:ln>
            <a:noFill/>
          </a:ln>
        </p:spPr>
        <p:txBody>
          <a:bodyPr spcFirstLastPara="1" wrap="square" lIns="376200" tIns="188100" rIns="376200" bIns="188100" anchor="t"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15"/>
          <p:cNvSpPr txBox="1">
            <a:spLocks noGrp="1"/>
          </p:cNvSpPr>
          <p:nvPr>
            <p:ph type="ftr" idx="11"/>
          </p:nvPr>
        </p:nvSpPr>
        <p:spPr>
          <a:xfrm>
            <a:off x="13746223" y="29978350"/>
            <a:ext cx="12741158" cy="2286000"/>
          </a:xfrm>
          <a:prstGeom prst="rect">
            <a:avLst/>
          </a:prstGeom>
          <a:noFill/>
          <a:ln>
            <a:noFill/>
          </a:ln>
        </p:spPr>
        <p:txBody>
          <a:bodyPr spcFirstLastPara="1" wrap="square" lIns="376200" tIns="188100" rIns="376200" bIns="188100" anchor="t"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5"/>
          <p:cNvSpPr txBox="1">
            <a:spLocks noGrp="1"/>
          </p:cNvSpPr>
          <p:nvPr>
            <p:ph type="sldNum" idx="12"/>
          </p:nvPr>
        </p:nvSpPr>
        <p:spPr>
          <a:xfrm>
            <a:off x="28833822" y="29978350"/>
            <a:ext cx="9388358" cy="2286000"/>
          </a:xfrm>
          <a:prstGeom prst="rect">
            <a:avLst/>
          </a:prstGeom>
          <a:noFill/>
          <a:ln>
            <a:noFill/>
          </a:ln>
        </p:spPr>
        <p:txBody>
          <a:bodyPr spcFirstLastPara="1" wrap="square" lIns="376200" tIns="188100" rIns="376200" bIns="188100" anchor="t" anchorCtr="0">
            <a:noAutofit/>
          </a:bodyPr>
          <a:lstStyle>
            <a:lvl1pPr marL="0" marR="0" lvl="0" indent="0" algn="r">
              <a:spcBef>
                <a:spcPts val="0"/>
              </a:spcBef>
              <a:spcAft>
                <a:spcPts val="0"/>
              </a:spcAft>
              <a:buNone/>
              <a:defRPr sz="5225" b="0">
                <a:solidFill>
                  <a:schemeClr val="dk1"/>
                </a:solidFill>
                <a:latin typeface="Arial"/>
                <a:ea typeface="Arial"/>
                <a:cs typeface="Arial"/>
                <a:sym typeface="Arial"/>
              </a:defRPr>
            </a:lvl1pPr>
            <a:lvl2pPr marL="0" marR="0" lvl="1" indent="0" algn="r">
              <a:spcBef>
                <a:spcPts val="0"/>
              </a:spcBef>
              <a:spcAft>
                <a:spcPts val="0"/>
              </a:spcAft>
              <a:buNone/>
              <a:defRPr sz="5225" b="0">
                <a:solidFill>
                  <a:schemeClr val="dk1"/>
                </a:solidFill>
                <a:latin typeface="Arial"/>
                <a:ea typeface="Arial"/>
                <a:cs typeface="Arial"/>
                <a:sym typeface="Arial"/>
              </a:defRPr>
            </a:lvl2pPr>
            <a:lvl3pPr marL="0" marR="0" lvl="2" indent="0" algn="r">
              <a:spcBef>
                <a:spcPts val="0"/>
              </a:spcBef>
              <a:spcAft>
                <a:spcPts val="0"/>
              </a:spcAft>
              <a:buNone/>
              <a:defRPr sz="5225" b="0">
                <a:solidFill>
                  <a:schemeClr val="dk1"/>
                </a:solidFill>
                <a:latin typeface="Arial"/>
                <a:ea typeface="Arial"/>
                <a:cs typeface="Arial"/>
                <a:sym typeface="Arial"/>
              </a:defRPr>
            </a:lvl3pPr>
            <a:lvl4pPr marL="0" marR="0" lvl="3" indent="0" algn="r">
              <a:spcBef>
                <a:spcPts val="0"/>
              </a:spcBef>
              <a:spcAft>
                <a:spcPts val="0"/>
              </a:spcAft>
              <a:buNone/>
              <a:defRPr sz="5225" b="0">
                <a:solidFill>
                  <a:schemeClr val="dk1"/>
                </a:solidFill>
                <a:latin typeface="Arial"/>
                <a:ea typeface="Arial"/>
                <a:cs typeface="Arial"/>
                <a:sym typeface="Arial"/>
              </a:defRPr>
            </a:lvl4pPr>
            <a:lvl5pPr marL="0" marR="0" lvl="4" indent="0" algn="r">
              <a:spcBef>
                <a:spcPts val="0"/>
              </a:spcBef>
              <a:spcAft>
                <a:spcPts val="0"/>
              </a:spcAft>
              <a:buNone/>
              <a:defRPr sz="5225" b="0">
                <a:solidFill>
                  <a:schemeClr val="dk1"/>
                </a:solidFill>
                <a:latin typeface="Arial"/>
                <a:ea typeface="Arial"/>
                <a:cs typeface="Arial"/>
                <a:sym typeface="Arial"/>
              </a:defRPr>
            </a:lvl5pPr>
            <a:lvl6pPr marL="0" marR="0" lvl="5" indent="0" algn="r">
              <a:spcBef>
                <a:spcPts val="0"/>
              </a:spcBef>
              <a:spcAft>
                <a:spcPts val="0"/>
              </a:spcAft>
              <a:buNone/>
              <a:defRPr sz="5225" b="0">
                <a:solidFill>
                  <a:schemeClr val="dk1"/>
                </a:solidFill>
                <a:latin typeface="Arial"/>
                <a:ea typeface="Arial"/>
                <a:cs typeface="Arial"/>
                <a:sym typeface="Arial"/>
              </a:defRPr>
            </a:lvl6pPr>
            <a:lvl7pPr marL="0" marR="0" lvl="6" indent="0" algn="r">
              <a:spcBef>
                <a:spcPts val="0"/>
              </a:spcBef>
              <a:spcAft>
                <a:spcPts val="0"/>
              </a:spcAft>
              <a:buNone/>
              <a:defRPr sz="5225" b="0">
                <a:solidFill>
                  <a:schemeClr val="dk1"/>
                </a:solidFill>
                <a:latin typeface="Arial"/>
                <a:ea typeface="Arial"/>
                <a:cs typeface="Arial"/>
                <a:sym typeface="Arial"/>
              </a:defRPr>
            </a:lvl7pPr>
            <a:lvl8pPr marL="0" marR="0" lvl="7" indent="0" algn="r">
              <a:spcBef>
                <a:spcPts val="0"/>
              </a:spcBef>
              <a:spcAft>
                <a:spcPts val="0"/>
              </a:spcAft>
              <a:buNone/>
              <a:defRPr sz="5225" b="0">
                <a:solidFill>
                  <a:schemeClr val="dk1"/>
                </a:solidFill>
                <a:latin typeface="Arial"/>
                <a:ea typeface="Arial"/>
                <a:cs typeface="Arial"/>
                <a:sym typeface="Arial"/>
              </a:defRPr>
            </a:lvl8pPr>
            <a:lvl9pPr marL="0" marR="0" lvl="8" indent="0" algn="r">
              <a:spcBef>
                <a:spcPts val="0"/>
              </a:spcBef>
              <a:spcAft>
                <a:spcPts val="0"/>
              </a:spcAft>
              <a:buNone/>
              <a:defRPr sz="5225" b="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0"/>
        <p:cNvGrpSpPr/>
        <p:nvPr/>
      </p:nvGrpSpPr>
      <p:grpSpPr>
        <a:xfrm>
          <a:off x="0" y="0"/>
          <a:ext cx="0" cy="0"/>
          <a:chOff x="0" y="0"/>
          <a:chExt cx="0" cy="0"/>
        </a:xfrm>
      </p:grpSpPr>
      <p:sp>
        <p:nvSpPr>
          <p:cNvPr id="21" name="Google Shape;21;p5"/>
          <p:cNvSpPr txBox="1">
            <a:spLocks noGrp="1"/>
          </p:cNvSpPr>
          <p:nvPr>
            <p:ph type="ctrTitle"/>
          </p:nvPr>
        </p:nvSpPr>
        <p:spPr>
          <a:xfrm>
            <a:off x="3018104" y="10226675"/>
            <a:ext cx="34197395" cy="7054850"/>
          </a:xfrm>
          <a:prstGeom prst="rect">
            <a:avLst/>
          </a:prstGeom>
          <a:noFill/>
          <a:ln>
            <a:noFill/>
          </a:ln>
        </p:spPr>
        <p:txBody>
          <a:bodyPr spcFirstLastPara="1" wrap="square" lIns="376200" tIns="188100" rIns="376200" bIns="1881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 name="Google Shape;22;p5"/>
          <p:cNvSpPr txBox="1">
            <a:spLocks noGrp="1"/>
          </p:cNvSpPr>
          <p:nvPr>
            <p:ph type="subTitle" idx="1"/>
          </p:nvPr>
        </p:nvSpPr>
        <p:spPr>
          <a:xfrm>
            <a:off x="6034750" y="18653125"/>
            <a:ext cx="28164102" cy="8413750"/>
          </a:xfrm>
          <a:prstGeom prst="rect">
            <a:avLst/>
          </a:prstGeom>
          <a:noFill/>
          <a:ln>
            <a:noFill/>
          </a:ln>
        </p:spPr>
        <p:txBody>
          <a:bodyPr spcFirstLastPara="1" wrap="square" lIns="376200" tIns="188100" rIns="376200" bIns="188100" anchor="t" anchorCtr="0">
            <a:noAutofit/>
          </a:bodyPr>
          <a:lstStyle>
            <a:lvl1pPr lvl="0" algn="ctr">
              <a:spcBef>
                <a:spcPts val="2420"/>
              </a:spcBef>
              <a:spcAft>
                <a:spcPts val="0"/>
              </a:spcAft>
              <a:buClr>
                <a:schemeClr val="dk1"/>
              </a:buClr>
              <a:buSzPts val="12100"/>
              <a:buFont typeface="Arial"/>
              <a:buNone/>
              <a:defRPr/>
            </a:lvl1pPr>
            <a:lvl2pPr lvl="1" algn="ctr">
              <a:spcBef>
                <a:spcPts val="2108"/>
              </a:spcBef>
              <a:spcAft>
                <a:spcPts val="0"/>
              </a:spcAft>
              <a:buClr>
                <a:schemeClr val="dk1"/>
              </a:buClr>
              <a:buSzPts val="10542"/>
              <a:buFont typeface="Arial"/>
              <a:buNone/>
              <a:defRPr/>
            </a:lvl2pPr>
            <a:lvl3pPr lvl="2" algn="ctr">
              <a:spcBef>
                <a:spcPts val="1815"/>
              </a:spcBef>
              <a:spcAft>
                <a:spcPts val="0"/>
              </a:spcAft>
              <a:buClr>
                <a:schemeClr val="dk1"/>
              </a:buClr>
              <a:buSzPts val="9075"/>
              <a:buFont typeface="Arial"/>
              <a:buNone/>
              <a:defRPr/>
            </a:lvl3pPr>
            <a:lvl4pPr lvl="3" algn="ctr">
              <a:spcBef>
                <a:spcPts val="1503"/>
              </a:spcBef>
              <a:spcAft>
                <a:spcPts val="0"/>
              </a:spcAft>
              <a:buClr>
                <a:schemeClr val="dk1"/>
              </a:buClr>
              <a:buSzPts val="7517"/>
              <a:buFont typeface="Arial"/>
              <a:buNone/>
              <a:defRPr/>
            </a:lvl4pPr>
            <a:lvl5pPr lvl="4" algn="ctr">
              <a:spcBef>
                <a:spcPts val="1503"/>
              </a:spcBef>
              <a:spcAft>
                <a:spcPts val="0"/>
              </a:spcAft>
              <a:buClr>
                <a:schemeClr val="dk1"/>
              </a:buClr>
              <a:buSzPts val="7517"/>
              <a:buFont typeface="Arial"/>
              <a:buNone/>
              <a:defRPr/>
            </a:lvl5pPr>
            <a:lvl6pPr lvl="5" algn="ctr">
              <a:spcBef>
                <a:spcPts val="1503"/>
              </a:spcBef>
              <a:spcAft>
                <a:spcPts val="0"/>
              </a:spcAft>
              <a:buClr>
                <a:schemeClr val="dk1"/>
              </a:buClr>
              <a:buSzPts val="7517"/>
              <a:buFont typeface="Arial"/>
              <a:buNone/>
              <a:defRPr/>
            </a:lvl6pPr>
            <a:lvl7pPr lvl="6" algn="ctr">
              <a:spcBef>
                <a:spcPts val="1503"/>
              </a:spcBef>
              <a:spcAft>
                <a:spcPts val="0"/>
              </a:spcAft>
              <a:buClr>
                <a:schemeClr val="dk1"/>
              </a:buClr>
              <a:buSzPts val="7517"/>
              <a:buFont typeface="Arial"/>
              <a:buNone/>
              <a:defRPr/>
            </a:lvl7pPr>
            <a:lvl8pPr lvl="7" algn="ctr">
              <a:spcBef>
                <a:spcPts val="1503"/>
              </a:spcBef>
              <a:spcAft>
                <a:spcPts val="0"/>
              </a:spcAft>
              <a:buClr>
                <a:schemeClr val="dk1"/>
              </a:buClr>
              <a:buSzPts val="7517"/>
              <a:buFont typeface="Arial"/>
              <a:buNone/>
              <a:defRPr/>
            </a:lvl8pPr>
            <a:lvl9pPr lvl="8" algn="ctr">
              <a:spcBef>
                <a:spcPts val="1503"/>
              </a:spcBef>
              <a:spcAft>
                <a:spcPts val="0"/>
              </a:spcAft>
              <a:buClr>
                <a:schemeClr val="dk1"/>
              </a:buClr>
              <a:buSzPts val="7517"/>
              <a:buFont typeface="Arial"/>
              <a:buNone/>
              <a:defRPr/>
            </a:lvl9pPr>
          </a:lstStyle>
          <a:p>
            <a:endParaRPr/>
          </a:p>
        </p:txBody>
      </p:sp>
      <p:sp>
        <p:nvSpPr>
          <p:cNvPr id="23" name="Google Shape;23;p5"/>
          <p:cNvSpPr txBox="1">
            <a:spLocks noGrp="1"/>
          </p:cNvSpPr>
          <p:nvPr>
            <p:ph type="dt" idx="10"/>
          </p:nvPr>
        </p:nvSpPr>
        <p:spPr>
          <a:xfrm>
            <a:off x="2011423" y="29978350"/>
            <a:ext cx="9388358" cy="2286000"/>
          </a:xfrm>
          <a:prstGeom prst="rect">
            <a:avLst/>
          </a:prstGeom>
          <a:noFill/>
          <a:ln>
            <a:noFill/>
          </a:ln>
        </p:spPr>
        <p:txBody>
          <a:bodyPr spcFirstLastPara="1" wrap="square" lIns="376200" tIns="188100" rIns="376200" bIns="188100" anchor="t"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5"/>
          <p:cNvSpPr txBox="1">
            <a:spLocks noGrp="1"/>
          </p:cNvSpPr>
          <p:nvPr>
            <p:ph type="ftr" idx="11"/>
          </p:nvPr>
        </p:nvSpPr>
        <p:spPr>
          <a:xfrm>
            <a:off x="13746223" y="29978350"/>
            <a:ext cx="12741158" cy="2286000"/>
          </a:xfrm>
          <a:prstGeom prst="rect">
            <a:avLst/>
          </a:prstGeom>
          <a:noFill/>
          <a:ln>
            <a:noFill/>
          </a:ln>
        </p:spPr>
        <p:txBody>
          <a:bodyPr spcFirstLastPara="1" wrap="square" lIns="376200" tIns="188100" rIns="376200" bIns="188100" anchor="t"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5"/>
          <p:cNvSpPr txBox="1">
            <a:spLocks noGrp="1"/>
          </p:cNvSpPr>
          <p:nvPr>
            <p:ph type="sldNum" idx="12"/>
          </p:nvPr>
        </p:nvSpPr>
        <p:spPr>
          <a:xfrm>
            <a:off x="28833822" y="29978350"/>
            <a:ext cx="9388358" cy="2286000"/>
          </a:xfrm>
          <a:prstGeom prst="rect">
            <a:avLst/>
          </a:prstGeom>
          <a:noFill/>
          <a:ln>
            <a:noFill/>
          </a:ln>
        </p:spPr>
        <p:txBody>
          <a:bodyPr spcFirstLastPara="1" wrap="square" lIns="376200" tIns="188100" rIns="376200" bIns="188100" anchor="t" anchorCtr="0">
            <a:noAutofit/>
          </a:bodyPr>
          <a:lstStyle>
            <a:lvl1pPr marL="0" marR="0" lvl="0" indent="0" algn="r">
              <a:spcBef>
                <a:spcPts val="0"/>
              </a:spcBef>
              <a:spcAft>
                <a:spcPts val="0"/>
              </a:spcAft>
              <a:buNone/>
              <a:defRPr sz="5225" b="0">
                <a:solidFill>
                  <a:schemeClr val="dk1"/>
                </a:solidFill>
                <a:latin typeface="Arial"/>
                <a:ea typeface="Arial"/>
                <a:cs typeface="Arial"/>
                <a:sym typeface="Arial"/>
              </a:defRPr>
            </a:lvl1pPr>
            <a:lvl2pPr marL="0" marR="0" lvl="1" indent="0" algn="r">
              <a:spcBef>
                <a:spcPts val="0"/>
              </a:spcBef>
              <a:spcAft>
                <a:spcPts val="0"/>
              </a:spcAft>
              <a:buNone/>
              <a:defRPr sz="5225" b="0">
                <a:solidFill>
                  <a:schemeClr val="dk1"/>
                </a:solidFill>
                <a:latin typeface="Arial"/>
                <a:ea typeface="Arial"/>
                <a:cs typeface="Arial"/>
                <a:sym typeface="Arial"/>
              </a:defRPr>
            </a:lvl2pPr>
            <a:lvl3pPr marL="0" marR="0" lvl="2" indent="0" algn="r">
              <a:spcBef>
                <a:spcPts val="0"/>
              </a:spcBef>
              <a:spcAft>
                <a:spcPts val="0"/>
              </a:spcAft>
              <a:buNone/>
              <a:defRPr sz="5225" b="0">
                <a:solidFill>
                  <a:schemeClr val="dk1"/>
                </a:solidFill>
                <a:latin typeface="Arial"/>
                <a:ea typeface="Arial"/>
                <a:cs typeface="Arial"/>
                <a:sym typeface="Arial"/>
              </a:defRPr>
            </a:lvl3pPr>
            <a:lvl4pPr marL="0" marR="0" lvl="3" indent="0" algn="r">
              <a:spcBef>
                <a:spcPts val="0"/>
              </a:spcBef>
              <a:spcAft>
                <a:spcPts val="0"/>
              </a:spcAft>
              <a:buNone/>
              <a:defRPr sz="5225" b="0">
                <a:solidFill>
                  <a:schemeClr val="dk1"/>
                </a:solidFill>
                <a:latin typeface="Arial"/>
                <a:ea typeface="Arial"/>
                <a:cs typeface="Arial"/>
                <a:sym typeface="Arial"/>
              </a:defRPr>
            </a:lvl4pPr>
            <a:lvl5pPr marL="0" marR="0" lvl="4" indent="0" algn="r">
              <a:spcBef>
                <a:spcPts val="0"/>
              </a:spcBef>
              <a:spcAft>
                <a:spcPts val="0"/>
              </a:spcAft>
              <a:buNone/>
              <a:defRPr sz="5225" b="0">
                <a:solidFill>
                  <a:schemeClr val="dk1"/>
                </a:solidFill>
                <a:latin typeface="Arial"/>
                <a:ea typeface="Arial"/>
                <a:cs typeface="Arial"/>
                <a:sym typeface="Arial"/>
              </a:defRPr>
            </a:lvl5pPr>
            <a:lvl6pPr marL="0" marR="0" lvl="5" indent="0" algn="r">
              <a:spcBef>
                <a:spcPts val="0"/>
              </a:spcBef>
              <a:spcAft>
                <a:spcPts val="0"/>
              </a:spcAft>
              <a:buNone/>
              <a:defRPr sz="5225" b="0">
                <a:solidFill>
                  <a:schemeClr val="dk1"/>
                </a:solidFill>
                <a:latin typeface="Arial"/>
                <a:ea typeface="Arial"/>
                <a:cs typeface="Arial"/>
                <a:sym typeface="Arial"/>
              </a:defRPr>
            </a:lvl6pPr>
            <a:lvl7pPr marL="0" marR="0" lvl="6" indent="0" algn="r">
              <a:spcBef>
                <a:spcPts val="0"/>
              </a:spcBef>
              <a:spcAft>
                <a:spcPts val="0"/>
              </a:spcAft>
              <a:buNone/>
              <a:defRPr sz="5225" b="0">
                <a:solidFill>
                  <a:schemeClr val="dk1"/>
                </a:solidFill>
                <a:latin typeface="Arial"/>
                <a:ea typeface="Arial"/>
                <a:cs typeface="Arial"/>
                <a:sym typeface="Arial"/>
              </a:defRPr>
            </a:lvl7pPr>
            <a:lvl8pPr marL="0" marR="0" lvl="7" indent="0" algn="r">
              <a:spcBef>
                <a:spcPts val="0"/>
              </a:spcBef>
              <a:spcAft>
                <a:spcPts val="0"/>
              </a:spcAft>
              <a:buNone/>
              <a:defRPr sz="5225" b="0">
                <a:solidFill>
                  <a:schemeClr val="dk1"/>
                </a:solidFill>
                <a:latin typeface="Arial"/>
                <a:ea typeface="Arial"/>
                <a:cs typeface="Arial"/>
                <a:sym typeface="Arial"/>
              </a:defRPr>
            </a:lvl8pPr>
            <a:lvl9pPr marL="0" marR="0" lvl="8" indent="0" algn="r">
              <a:spcBef>
                <a:spcPts val="0"/>
              </a:spcBef>
              <a:spcAft>
                <a:spcPts val="0"/>
              </a:spcAft>
              <a:buNone/>
              <a:defRPr sz="5225" b="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2011423" y="1317625"/>
            <a:ext cx="36210757" cy="5486400"/>
          </a:xfrm>
          <a:prstGeom prst="rect">
            <a:avLst/>
          </a:prstGeom>
          <a:noFill/>
          <a:ln>
            <a:noFill/>
          </a:ln>
        </p:spPr>
        <p:txBody>
          <a:bodyPr spcFirstLastPara="1" wrap="square" lIns="376200" tIns="188100" rIns="376200" bIns="1881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8" name="Google Shape;28;p6"/>
          <p:cNvSpPr txBox="1">
            <a:spLocks noGrp="1"/>
          </p:cNvSpPr>
          <p:nvPr>
            <p:ph type="body" idx="1"/>
          </p:nvPr>
        </p:nvSpPr>
        <p:spPr>
          <a:xfrm>
            <a:off x="2011423" y="7680326"/>
            <a:ext cx="36210757" cy="21726525"/>
          </a:xfrm>
          <a:prstGeom prst="rect">
            <a:avLst/>
          </a:prstGeom>
          <a:noFill/>
          <a:ln>
            <a:noFill/>
          </a:ln>
        </p:spPr>
        <p:txBody>
          <a:bodyPr spcFirstLastPara="1" wrap="square" lIns="376200" tIns="188100" rIns="376200" bIns="1881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9" name="Google Shape;29;p6"/>
          <p:cNvSpPr txBox="1">
            <a:spLocks noGrp="1"/>
          </p:cNvSpPr>
          <p:nvPr>
            <p:ph type="dt" idx="10"/>
          </p:nvPr>
        </p:nvSpPr>
        <p:spPr>
          <a:xfrm>
            <a:off x="2011423" y="29978350"/>
            <a:ext cx="9388358" cy="2286000"/>
          </a:xfrm>
          <a:prstGeom prst="rect">
            <a:avLst/>
          </a:prstGeom>
          <a:noFill/>
          <a:ln>
            <a:noFill/>
          </a:ln>
        </p:spPr>
        <p:txBody>
          <a:bodyPr spcFirstLastPara="1" wrap="square" lIns="376200" tIns="188100" rIns="376200" bIns="188100" anchor="t"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6"/>
          <p:cNvSpPr txBox="1">
            <a:spLocks noGrp="1"/>
          </p:cNvSpPr>
          <p:nvPr>
            <p:ph type="ftr" idx="11"/>
          </p:nvPr>
        </p:nvSpPr>
        <p:spPr>
          <a:xfrm>
            <a:off x="13746223" y="29978350"/>
            <a:ext cx="12741158" cy="2286000"/>
          </a:xfrm>
          <a:prstGeom prst="rect">
            <a:avLst/>
          </a:prstGeom>
          <a:noFill/>
          <a:ln>
            <a:noFill/>
          </a:ln>
        </p:spPr>
        <p:txBody>
          <a:bodyPr spcFirstLastPara="1" wrap="square" lIns="376200" tIns="188100" rIns="376200" bIns="188100" anchor="t"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6"/>
          <p:cNvSpPr txBox="1">
            <a:spLocks noGrp="1"/>
          </p:cNvSpPr>
          <p:nvPr>
            <p:ph type="sldNum" idx="12"/>
          </p:nvPr>
        </p:nvSpPr>
        <p:spPr>
          <a:xfrm>
            <a:off x="28833822" y="29978350"/>
            <a:ext cx="9388358" cy="2286000"/>
          </a:xfrm>
          <a:prstGeom prst="rect">
            <a:avLst/>
          </a:prstGeom>
          <a:noFill/>
          <a:ln>
            <a:noFill/>
          </a:ln>
        </p:spPr>
        <p:txBody>
          <a:bodyPr spcFirstLastPara="1" wrap="square" lIns="376200" tIns="188100" rIns="376200" bIns="188100" anchor="t" anchorCtr="0">
            <a:noAutofit/>
          </a:bodyPr>
          <a:lstStyle>
            <a:lvl1pPr marL="0" marR="0" lvl="0" indent="0" algn="r">
              <a:spcBef>
                <a:spcPts val="0"/>
              </a:spcBef>
              <a:spcAft>
                <a:spcPts val="0"/>
              </a:spcAft>
              <a:buNone/>
              <a:defRPr sz="5225" b="0">
                <a:solidFill>
                  <a:schemeClr val="dk1"/>
                </a:solidFill>
                <a:latin typeface="Arial"/>
                <a:ea typeface="Arial"/>
                <a:cs typeface="Arial"/>
                <a:sym typeface="Arial"/>
              </a:defRPr>
            </a:lvl1pPr>
            <a:lvl2pPr marL="0" marR="0" lvl="1" indent="0" algn="r">
              <a:spcBef>
                <a:spcPts val="0"/>
              </a:spcBef>
              <a:spcAft>
                <a:spcPts val="0"/>
              </a:spcAft>
              <a:buNone/>
              <a:defRPr sz="5225" b="0">
                <a:solidFill>
                  <a:schemeClr val="dk1"/>
                </a:solidFill>
                <a:latin typeface="Arial"/>
                <a:ea typeface="Arial"/>
                <a:cs typeface="Arial"/>
                <a:sym typeface="Arial"/>
              </a:defRPr>
            </a:lvl2pPr>
            <a:lvl3pPr marL="0" marR="0" lvl="2" indent="0" algn="r">
              <a:spcBef>
                <a:spcPts val="0"/>
              </a:spcBef>
              <a:spcAft>
                <a:spcPts val="0"/>
              </a:spcAft>
              <a:buNone/>
              <a:defRPr sz="5225" b="0">
                <a:solidFill>
                  <a:schemeClr val="dk1"/>
                </a:solidFill>
                <a:latin typeface="Arial"/>
                <a:ea typeface="Arial"/>
                <a:cs typeface="Arial"/>
                <a:sym typeface="Arial"/>
              </a:defRPr>
            </a:lvl3pPr>
            <a:lvl4pPr marL="0" marR="0" lvl="3" indent="0" algn="r">
              <a:spcBef>
                <a:spcPts val="0"/>
              </a:spcBef>
              <a:spcAft>
                <a:spcPts val="0"/>
              </a:spcAft>
              <a:buNone/>
              <a:defRPr sz="5225" b="0">
                <a:solidFill>
                  <a:schemeClr val="dk1"/>
                </a:solidFill>
                <a:latin typeface="Arial"/>
                <a:ea typeface="Arial"/>
                <a:cs typeface="Arial"/>
                <a:sym typeface="Arial"/>
              </a:defRPr>
            </a:lvl4pPr>
            <a:lvl5pPr marL="0" marR="0" lvl="4" indent="0" algn="r">
              <a:spcBef>
                <a:spcPts val="0"/>
              </a:spcBef>
              <a:spcAft>
                <a:spcPts val="0"/>
              </a:spcAft>
              <a:buNone/>
              <a:defRPr sz="5225" b="0">
                <a:solidFill>
                  <a:schemeClr val="dk1"/>
                </a:solidFill>
                <a:latin typeface="Arial"/>
                <a:ea typeface="Arial"/>
                <a:cs typeface="Arial"/>
                <a:sym typeface="Arial"/>
              </a:defRPr>
            </a:lvl5pPr>
            <a:lvl6pPr marL="0" marR="0" lvl="5" indent="0" algn="r">
              <a:spcBef>
                <a:spcPts val="0"/>
              </a:spcBef>
              <a:spcAft>
                <a:spcPts val="0"/>
              </a:spcAft>
              <a:buNone/>
              <a:defRPr sz="5225" b="0">
                <a:solidFill>
                  <a:schemeClr val="dk1"/>
                </a:solidFill>
                <a:latin typeface="Arial"/>
                <a:ea typeface="Arial"/>
                <a:cs typeface="Arial"/>
                <a:sym typeface="Arial"/>
              </a:defRPr>
            </a:lvl6pPr>
            <a:lvl7pPr marL="0" marR="0" lvl="6" indent="0" algn="r">
              <a:spcBef>
                <a:spcPts val="0"/>
              </a:spcBef>
              <a:spcAft>
                <a:spcPts val="0"/>
              </a:spcAft>
              <a:buNone/>
              <a:defRPr sz="5225" b="0">
                <a:solidFill>
                  <a:schemeClr val="dk1"/>
                </a:solidFill>
                <a:latin typeface="Arial"/>
                <a:ea typeface="Arial"/>
                <a:cs typeface="Arial"/>
                <a:sym typeface="Arial"/>
              </a:defRPr>
            </a:lvl7pPr>
            <a:lvl8pPr marL="0" marR="0" lvl="7" indent="0" algn="r">
              <a:spcBef>
                <a:spcPts val="0"/>
              </a:spcBef>
              <a:spcAft>
                <a:spcPts val="0"/>
              </a:spcAft>
              <a:buNone/>
              <a:defRPr sz="5225" b="0">
                <a:solidFill>
                  <a:schemeClr val="dk1"/>
                </a:solidFill>
                <a:latin typeface="Arial"/>
                <a:ea typeface="Arial"/>
                <a:cs typeface="Arial"/>
                <a:sym typeface="Arial"/>
              </a:defRPr>
            </a:lvl8pPr>
            <a:lvl9pPr marL="0" marR="0" lvl="8" indent="0" algn="r">
              <a:spcBef>
                <a:spcPts val="0"/>
              </a:spcBef>
              <a:spcAft>
                <a:spcPts val="0"/>
              </a:spcAft>
              <a:buNone/>
              <a:defRPr sz="5225" b="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78175" y="21153444"/>
            <a:ext cx="34198852" cy="6537325"/>
          </a:xfrm>
          <a:prstGeom prst="rect">
            <a:avLst/>
          </a:prstGeom>
          <a:noFill/>
          <a:ln>
            <a:noFill/>
          </a:ln>
        </p:spPr>
        <p:txBody>
          <a:bodyPr spcFirstLastPara="1" wrap="square" lIns="376200" tIns="188100" rIns="376200" bIns="188100" anchor="t" anchorCtr="0">
            <a:noAutofit/>
          </a:bodyPr>
          <a:lstStyle>
            <a:lvl1pPr lvl="0" algn="l">
              <a:spcBef>
                <a:spcPts val="0"/>
              </a:spcBef>
              <a:spcAft>
                <a:spcPts val="0"/>
              </a:spcAft>
              <a:buSzPts val="1400"/>
              <a:buNone/>
              <a:defRPr sz="3666"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4" name="Google Shape;34;p7"/>
          <p:cNvSpPr txBox="1">
            <a:spLocks noGrp="1"/>
          </p:cNvSpPr>
          <p:nvPr>
            <p:ph type="body" idx="1"/>
          </p:nvPr>
        </p:nvSpPr>
        <p:spPr>
          <a:xfrm>
            <a:off x="3178175" y="13952538"/>
            <a:ext cx="34198852" cy="7200900"/>
          </a:xfrm>
          <a:prstGeom prst="rect">
            <a:avLst/>
          </a:prstGeom>
          <a:noFill/>
          <a:ln>
            <a:noFill/>
          </a:ln>
        </p:spPr>
        <p:txBody>
          <a:bodyPr spcFirstLastPara="1" wrap="square" lIns="376200" tIns="188100" rIns="376200" bIns="188100" anchor="b" anchorCtr="0">
            <a:noAutofit/>
          </a:bodyPr>
          <a:lstStyle>
            <a:lvl1pPr marL="457200" lvl="0" indent="-228600" algn="l">
              <a:spcBef>
                <a:spcPts val="367"/>
              </a:spcBef>
              <a:spcAft>
                <a:spcPts val="0"/>
              </a:spcAft>
              <a:buClr>
                <a:schemeClr val="dk1"/>
              </a:buClr>
              <a:buSzPts val="1833"/>
              <a:buFont typeface="Arial"/>
              <a:buNone/>
              <a:defRPr sz="1833"/>
            </a:lvl1pPr>
            <a:lvl2pPr marL="914400" lvl="1" indent="-228600" algn="l">
              <a:spcBef>
                <a:spcPts val="330"/>
              </a:spcBef>
              <a:spcAft>
                <a:spcPts val="0"/>
              </a:spcAft>
              <a:buClr>
                <a:schemeClr val="dk1"/>
              </a:buClr>
              <a:buSzPts val="1650"/>
              <a:buFont typeface="Arial"/>
              <a:buNone/>
              <a:defRPr sz="1650"/>
            </a:lvl2pPr>
            <a:lvl3pPr marL="1371600" lvl="2" indent="-228600" algn="l">
              <a:spcBef>
                <a:spcPts val="293"/>
              </a:spcBef>
              <a:spcAft>
                <a:spcPts val="0"/>
              </a:spcAft>
              <a:buClr>
                <a:schemeClr val="dk1"/>
              </a:buClr>
              <a:buSzPts val="1467"/>
              <a:buFont typeface="Arial"/>
              <a:buNone/>
              <a:defRPr sz="1467"/>
            </a:lvl3pPr>
            <a:lvl4pPr marL="1828800" lvl="3" indent="-228600" algn="l">
              <a:spcBef>
                <a:spcPts val="257"/>
              </a:spcBef>
              <a:spcAft>
                <a:spcPts val="0"/>
              </a:spcAft>
              <a:buClr>
                <a:schemeClr val="dk1"/>
              </a:buClr>
              <a:buSzPts val="1283"/>
              <a:buFont typeface="Arial"/>
              <a:buNone/>
              <a:defRPr sz="1283"/>
            </a:lvl4pPr>
            <a:lvl5pPr marL="2286000" lvl="4" indent="-228600" algn="l">
              <a:spcBef>
                <a:spcPts val="257"/>
              </a:spcBef>
              <a:spcAft>
                <a:spcPts val="0"/>
              </a:spcAft>
              <a:buClr>
                <a:schemeClr val="dk1"/>
              </a:buClr>
              <a:buSzPts val="1283"/>
              <a:buFont typeface="Arial"/>
              <a:buNone/>
              <a:defRPr sz="1283"/>
            </a:lvl5pPr>
            <a:lvl6pPr marL="2743200" lvl="5" indent="-228600" algn="l">
              <a:spcBef>
                <a:spcPts val="257"/>
              </a:spcBef>
              <a:spcAft>
                <a:spcPts val="0"/>
              </a:spcAft>
              <a:buClr>
                <a:schemeClr val="dk1"/>
              </a:buClr>
              <a:buSzPts val="1283"/>
              <a:buFont typeface="Arial"/>
              <a:buNone/>
              <a:defRPr sz="1283"/>
            </a:lvl6pPr>
            <a:lvl7pPr marL="3200400" lvl="6" indent="-228600" algn="l">
              <a:spcBef>
                <a:spcPts val="257"/>
              </a:spcBef>
              <a:spcAft>
                <a:spcPts val="0"/>
              </a:spcAft>
              <a:buClr>
                <a:schemeClr val="dk1"/>
              </a:buClr>
              <a:buSzPts val="1283"/>
              <a:buFont typeface="Arial"/>
              <a:buNone/>
              <a:defRPr sz="1283"/>
            </a:lvl7pPr>
            <a:lvl8pPr marL="3657600" lvl="7" indent="-228600" algn="l">
              <a:spcBef>
                <a:spcPts val="257"/>
              </a:spcBef>
              <a:spcAft>
                <a:spcPts val="0"/>
              </a:spcAft>
              <a:buClr>
                <a:schemeClr val="dk1"/>
              </a:buClr>
              <a:buSzPts val="1283"/>
              <a:buFont typeface="Arial"/>
              <a:buNone/>
              <a:defRPr sz="1283"/>
            </a:lvl8pPr>
            <a:lvl9pPr marL="4114800" lvl="8" indent="-228600" algn="l">
              <a:spcBef>
                <a:spcPts val="257"/>
              </a:spcBef>
              <a:spcAft>
                <a:spcPts val="0"/>
              </a:spcAft>
              <a:buClr>
                <a:schemeClr val="dk1"/>
              </a:buClr>
              <a:buSzPts val="1283"/>
              <a:buFont typeface="Arial"/>
              <a:buNone/>
              <a:defRPr sz="1283"/>
            </a:lvl9pPr>
          </a:lstStyle>
          <a:p>
            <a:endParaRPr/>
          </a:p>
        </p:txBody>
      </p:sp>
      <p:sp>
        <p:nvSpPr>
          <p:cNvPr id="35" name="Google Shape;35;p7"/>
          <p:cNvSpPr txBox="1">
            <a:spLocks noGrp="1"/>
          </p:cNvSpPr>
          <p:nvPr>
            <p:ph type="dt" idx="10"/>
          </p:nvPr>
        </p:nvSpPr>
        <p:spPr>
          <a:xfrm>
            <a:off x="2011423" y="29978350"/>
            <a:ext cx="9388358" cy="2286000"/>
          </a:xfrm>
          <a:prstGeom prst="rect">
            <a:avLst/>
          </a:prstGeom>
          <a:noFill/>
          <a:ln>
            <a:noFill/>
          </a:ln>
        </p:spPr>
        <p:txBody>
          <a:bodyPr spcFirstLastPara="1" wrap="square" lIns="376200" tIns="188100" rIns="376200" bIns="188100" anchor="t"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7"/>
          <p:cNvSpPr txBox="1">
            <a:spLocks noGrp="1"/>
          </p:cNvSpPr>
          <p:nvPr>
            <p:ph type="ftr" idx="11"/>
          </p:nvPr>
        </p:nvSpPr>
        <p:spPr>
          <a:xfrm>
            <a:off x="13746223" y="29978350"/>
            <a:ext cx="12741158" cy="2286000"/>
          </a:xfrm>
          <a:prstGeom prst="rect">
            <a:avLst/>
          </a:prstGeom>
          <a:noFill/>
          <a:ln>
            <a:noFill/>
          </a:ln>
        </p:spPr>
        <p:txBody>
          <a:bodyPr spcFirstLastPara="1" wrap="square" lIns="376200" tIns="188100" rIns="376200" bIns="188100" anchor="t"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7"/>
          <p:cNvSpPr txBox="1">
            <a:spLocks noGrp="1"/>
          </p:cNvSpPr>
          <p:nvPr>
            <p:ph type="sldNum" idx="12"/>
          </p:nvPr>
        </p:nvSpPr>
        <p:spPr>
          <a:xfrm>
            <a:off x="28833822" y="29978350"/>
            <a:ext cx="9388358" cy="2286000"/>
          </a:xfrm>
          <a:prstGeom prst="rect">
            <a:avLst/>
          </a:prstGeom>
          <a:noFill/>
          <a:ln>
            <a:noFill/>
          </a:ln>
        </p:spPr>
        <p:txBody>
          <a:bodyPr spcFirstLastPara="1" wrap="square" lIns="376200" tIns="188100" rIns="376200" bIns="188100" anchor="t" anchorCtr="0">
            <a:noAutofit/>
          </a:bodyPr>
          <a:lstStyle>
            <a:lvl1pPr marL="0" marR="0" lvl="0" indent="0" algn="r">
              <a:spcBef>
                <a:spcPts val="0"/>
              </a:spcBef>
              <a:spcAft>
                <a:spcPts val="0"/>
              </a:spcAft>
              <a:buNone/>
              <a:defRPr sz="5225" b="0">
                <a:solidFill>
                  <a:schemeClr val="dk1"/>
                </a:solidFill>
                <a:latin typeface="Arial"/>
                <a:ea typeface="Arial"/>
                <a:cs typeface="Arial"/>
                <a:sym typeface="Arial"/>
              </a:defRPr>
            </a:lvl1pPr>
            <a:lvl2pPr marL="0" marR="0" lvl="1" indent="0" algn="r">
              <a:spcBef>
                <a:spcPts val="0"/>
              </a:spcBef>
              <a:spcAft>
                <a:spcPts val="0"/>
              </a:spcAft>
              <a:buNone/>
              <a:defRPr sz="5225" b="0">
                <a:solidFill>
                  <a:schemeClr val="dk1"/>
                </a:solidFill>
                <a:latin typeface="Arial"/>
                <a:ea typeface="Arial"/>
                <a:cs typeface="Arial"/>
                <a:sym typeface="Arial"/>
              </a:defRPr>
            </a:lvl2pPr>
            <a:lvl3pPr marL="0" marR="0" lvl="2" indent="0" algn="r">
              <a:spcBef>
                <a:spcPts val="0"/>
              </a:spcBef>
              <a:spcAft>
                <a:spcPts val="0"/>
              </a:spcAft>
              <a:buNone/>
              <a:defRPr sz="5225" b="0">
                <a:solidFill>
                  <a:schemeClr val="dk1"/>
                </a:solidFill>
                <a:latin typeface="Arial"/>
                <a:ea typeface="Arial"/>
                <a:cs typeface="Arial"/>
                <a:sym typeface="Arial"/>
              </a:defRPr>
            </a:lvl3pPr>
            <a:lvl4pPr marL="0" marR="0" lvl="3" indent="0" algn="r">
              <a:spcBef>
                <a:spcPts val="0"/>
              </a:spcBef>
              <a:spcAft>
                <a:spcPts val="0"/>
              </a:spcAft>
              <a:buNone/>
              <a:defRPr sz="5225" b="0">
                <a:solidFill>
                  <a:schemeClr val="dk1"/>
                </a:solidFill>
                <a:latin typeface="Arial"/>
                <a:ea typeface="Arial"/>
                <a:cs typeface="Arial"/>
                <a:sym typeface="Arial"/>
              </a:defRPr>
            </a:lvl4pPr>
            <a:lvl5pPr marL="0" marR="0" lvl="4" indent="0" algn="r">
              <a:spcBef>
                <a:spcPts val="0"/>
              </a:spcBef>
              <a:spcAft>
                <a:spcPts val="0"/>
              </a:spcAft>
              <a:buNone/>
              <a:defRPr sz="5225" b="0">
                <a:solidFill>
                  <a:schemeClr val="dk1"/>
                </a:solidFill>
                <a:latin typeface="Arial"/>
                <a:ea typeface="Arial"/>
                <a:cs typeface="Arial"/>
                <a:sym typeface="Arial"/>
              </a:defRPr>
            </a:lvl5pPr>
            <a:lvl6pPr marL="0" marR="0" lvl="5" indent="0" algn="r">
              <a:spcBef>
                <a:spcPts val="0"/>
              </a:spcBef>
              <a:spcAft>
                <a:spcPts val="0"/>
              </a:spcAft>
              <a:buNone/>
              <a:defRPr sz="5225" b="0">
                <a:solidFill>
                  <a:schemeClr val="dk1"/>
                </a:solidFill>
                <a:latin typeface="Arial"/>
                <a:ea typeface="Arial"/>
                <a:cs typeface="Arial"/>
                <a:sym typeface="Arial"/>
              </a:defRPr>
            </a:lvl6pPr>
            <a:lvl7pPr marL="0" marR="0" lvl="6" indent="0" algn="r">
              <a:spcBef>
                <a:spcPts val="0"/>
              </a:spcBef>
              <a:spcAft>
                <a:spcPts val="0"/>
              </a:spcAft>
              <a:buNone/>
              <a:defRPr sz="5225" b="0">
                <a:solidFill>
                  <a:schemeClr val="dk1"/>
                </a:solidFill>
                <a:latin typeface="Arial"/>
                <a:ea typeface="Arial"/>
                <a:cs typeface="Arial"/>
                <a:sym typeface="Arial"/>
              </a:defRPr>
            </a:lvl7pPr>
            <a:lvl8pPr marL="0" marR="0" lvl="7" indent="0" algn="r">
              <a:spcBef>
                <a:spcPts val="0"/>
              </a:spcBef>
              <a:spcAft>
                <a:spcPts val="0"/>
              </a:spcAft>
              <a:buNone/>
              <a:defRPr sz="5225" b="0">
                <a:solidFill>
                  <a:schemeClr val="dk1"/>
                </a:solidFill>
                <a:latin typeface="Arial"/>
                <a:ea typeface="Arial"/>
                <a:cs typeface="Arial"/>
                <a:sym typeface="Arial"/>
              </a:defRPr>
            </a:lvl8pPr>
            <a:lvl9pPr marL="0" marR="0" lvl="8" indent="0" algn="r">
              <a:spcBef>
                <a:spcPts val="0"/>
              </a:spcBef>
              <a:spcAft>
                <a:spcPts val="0"/>
              </a:spcAft>
              <a:buNone/>
              <a:defRPr sz="5225" b="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2011423" y="1317625"/>
            <a:ext cx="36210757" cy="5486400"/>
          </a:xfrm>
          <a:prstGeom prst="rect">
            <a:avLst/>
          </a:prstGeom>
          <a:noFill/>
          <a:ln>
            <a:noFill/>
          </a:ln>
        </p:spPr>
        <p:txBody>
          <a:bodyPr spcFirstLastPara="1" wrap="square" lIns="376200" tIns="188100" rIns="376200" bIns="1881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0" name="Google Shape;40;p8"/>
          <p:cNvSpPr txBox="1">
            <a:spLocks noGrp="1"/>
          </p:cNvSpPr>
          <p:nvPr>
            <p:ph type="body" idx="1"/>
          </p:nvPr>
        </p:nvSpPr>
        <p:spPr>
          <a:xfrm>
            <a:off x="2011101" y="7680326"/>
            <a:ext cx="18035851" cy="21726525"/>
          </a:xfrm>
          <a:prstGeom prst="rect">
            <a:avLst/>
          </a:prstGeom>
          <a:noFill/>
          <a:ln>
            <a:noFill/>
          </a:ln>
        </p:spPr>
        <p:txBody>
          <a:bodyPr spcFirstLastPara="1" wrap="square" lIns="376200" tIns="188100" rIns="376200" bIns="188100" anchor="t" anchorCtr="0">
            <a:noAutofit/>
          </a:bodyPr>
          <a:lstStyle>
            <a:lvl1pPr marL="457200" lvl="0" indent="-391604" algn="l">
              <a:spcBef>
                <a:spcPts val="513"/>
              </a:spcBef>
              <a:spcAft>
                <a:spcPts val="0"/>
              </a:spcAft>
              <a:buClr>
                <a:schemeClr val="dk1"/>
              </a:buClr>
              <a:buSzPts val="2567"/>
              <a:buFont typeface="Arial"/>
              <a:buChar char="•"/>
              <a:defRPr sz="2567"/>
            </a:lvl1pPr>
            <a:lvl2pPr marL="914400" lvl="1" indent="-368300" algn="l">
              <a:spcBef>
                <a:spcPts val="440"/>
              </a:spcBef>
              <a:spcAft>
                <a:spcPts val="0"/>
              </a:spcAft>
              <a:buClr>
                <a:schemeClr val="dk1"/>
              </a:buClr>
              <a:buSzPts val="2200"/>
              <a:buFont typeface="Arial"/>
              <a:buChar char="–"/>
              <a:defRPr sz="2200"/>
            </a:lvl2pPr>
            <a:lvl3pPr marL="1371600" lvl="2" indent="-344995" algn="l">
              <a:spcBef>
                <a:spcPts val="367"/>
              </a:spcBef>
              <a:spcAft>
                <a:spcPts val="0"/>
              </a:spcAft>
              <a:buClr>
                <a:schemeClr val="dk1"/>
              </a:buClr>
              <a:buSzPts val="1833"/>
              <a:buFont typeface="Arial"/>
              <a:buChar char="•"/>
              <a:defRPr sz="1833"/>
            </a:lvl3pPr>
            <a:lvl4pPr marL="1828800" lvl="3" indent="-333375" algn="l">
              <a:spcBef>
                <a:spcPts val="330"/>
              </a:spcBef>
              <a:spcAft>
                <a:spcPts val="0"/>
              </a:spcAft>
              <a:buClr>
                <a:schemeClr val="dk1"/>
              </a:buClr>
              <a:buSzPts val="1650"/>
              <a:buFont typeface="Arial"/>
              <a:buChar char="–"/>
              <a:defRPr sz="1650"/>
            </a:lvl4pPr>
            <a:lvl5pPr marL="2286000" lvl="4" indent="-333375" algn="l">
              <a:spcBef>
                <a:spcPts val="330"/>
              </a:spcBef>
              <a:spcAft>
                <a:spcPts val="0"/>
              </a:spcAft>
              <a:buClr>
                <a:schemeClr val="dk1"/>
              </a:buClr>
              <a:buSzPts val="1650"/>
              <a:buFont typeface="Arial"/>
              <a:buChar char="»"/>
              <a:defRPr sz="1650"/>
            </a:lvl5pPr>
            <a:lvl6pPr marL="2743200" lvl="5" indent="-333375" algn="l">
              <a:spcBef>
                <a:spcPts val="330"/>
              </a:spcBef>
              <a:spcAft>
                <a:spcPts val="0"/>
              </a:spcAft>
              <a:buClr>
                <a:schemeClr val="dk1"/>
              </a:buClr>
              <a:buSzPts val="1650"/>
              <a:buFont typeface="Arial"/>
              <a:buChar char="»"/>
              <a:defRPr sz="1650"/>
            </a:lvl6pPr>
            <a:lvl7pPr marL="3200400" lvl="6" indent="-333375" algn="l">
              <a:spcBef>
                <a:spcPts val="330"/>
              </a:spcBef>
              <a:spcAft>
                <a:spcPts val="0"/>
              </a:spcAft>
              <a:buClr>
                <a:schemeClr val="dk1"/>
              </a:buClr>
              <a:buSzPts val="1650"/>
              <a:buFont typeface="Arial"/>
              <a:buChar char="»"/>
              <a:defRPr sz="1650"/>
            </a:lvl7pPr>
            <a:lvl8pPr marL="3657600" lvl="7" indent="-333375" algn="l">
              <a:spcBef>
                <a:spcPts val="330"/>
              </a:spcBef>
              <a:spcAft>
                <a:spcPts val="0"/>
              </a:spcAft>
              <a:buClr>
                <a:schemeClr val="dk1"/>
              </a:buClr>
              <a:buSzPts val="1650"/>
              <a:buFont typeface="Arial"/>
              <a:buChar char="»"/>
              <a:defRPr sz="1650"/>
            </a:lvl8pPr>
            <a:lvl9pPr marL="4114800" lvl="8" indent="-333375" algn="l">
              <a:spcBef>
                <a:spcPts val="330"/>
              </a:spcBef>
              <a:spcAft>
                <a:spcPts val="0"/>
              </a:spcAft>
              <a:buClr>
                <a:schemeClr val="dk1"/>
              </a:buClr>
              <a:buSzPts val="1650"/>
              <a:buFont typeface="Arial"/>
              <a:buChar char="»"/>
              <a:defRPr sz="1650"/>
            </a:lvl9pPr>
          </a:lstStyle>
          <a:p>
            <a:endParaRPr/>
          </a:p>
        </p:txBody>
      </p:sp>
      <p:sp>
        <p:nvSpPr>
          <p:cNvPr id="41" name="Google Shape;41;p8"/>
          <p:cNvSpPr txBox="1">
            <a:spLocks noGrp="1"/>
          </p:cNvSpPr>
          <p:nvPr>
            <p:ph type="body" idx="2"/>
          </p:nvPr>
        </p:nvSpPr>
        <p:spPr>
          <a:xfrm>
            <a:off x="20186653" y="7680326"/>
            <a:ext cx="18035851" cy="21726525"/>
          </a:xfrm>
          <a:prstGeom prst="rect">
            <a:avLst/>
          </a:prstGeom>
          <a:noFill/>
          <a:ln>
            <a:noFill/>
          </a:ln>
        </p:spPr>
        <p:txBody>
          <a:bodyPr spcFirstLastPara="1" wrap="square" lIns="376200" tIns="188100" rIns="376200" bIns="188100" anchor="t" anchorCtr="0">
            <a:noAutofit/>
          </a:bodyPr>
          <a:lstStyle>
            <a:lvl1pPr marL="457200" lvl="0" indent="-391604" algn="l">
              <a:spcBef>
                <a:spcPts val="513"/>
              </a:spcBef>
              <a:spcAft>
                <a:spcPts val="0"/>
              </a:spcAft>
              <a:buClr>
                <a:schemeClr val="dk1"/>
              </a:buClr>
              <a:buSzPts val="2567"/>
              <a:buFont typeface="Arial"/>
              <a:buChar char="•"/>
              <a:defRPr sz="2567"/>
            </a:lvl1pPr>
            <a:lvl2pPr marL="914400" lvl="1" indent="-368300" algn="l">
              <a:spcBef>
                <a:spcPts val="440"/>
              </a:spcBef>
              <a:spcAft>
                <a:spcPts val="0"/>
              </a:spcAft>
              <a:buClr>
                <a:schemeClr val="dk1"/>
              </a:buClr>
              <a:buSzPts val="2200"/>
              <a:buFont typeface="Arial"/>
              <a:buChar char="–"/>
              <a:defRPr sz="2200"/>
            </a:lvl2pPr>
            <a:lvl3pPr marL="1371600" lvl="2" indent="-344995" algn="l">
              <a:spcBef>
                <a:spcPts val="367"/>
              </a:spcBef>
              <a:spcAft>
                <a:spcPts val="0"/>
              </a:spcAft>
              <a:buClr>
                <a:schemeClr val="dk1"/>
              </a:buClr>
              <a:buSzPts val="1833"/>
              <a:buFont typeface="Arial"/>
              <a:buChar char="•"/>
              <a:defRPr sz="1833"/>
            </a:lvl3pPr>
            <a:lvl4pPr marL="1828800" lvl="3" indent="-333375" algn="l">
              <a:spcBef>
                <a:spcPts val="330"/>
              </a:spcBef>
              <a:spcAft>
                <a:spcPts val="0"/>
              </a:spcAft>
              <a:buClr>
                <a:schemeClr val="dk1"/>
              </a:buClr>
              <a:buSzPts val="1650"/>
              <a:buFont typeface="Arial"/>
              <a:buChar char="–"/>
              <a:defRPr sz="1650"/>
            </a:lvl4pPr>
            <a:lvl5pPr marL="2286000" lvl="4" indent="-333375" algn="l">
              <a:spcBef>
                <a:spcPts val="330"/>
              </a:spcBef>
              <a:spcAft>
                <a:spcPts val="0"/>
              </a:spcAft>
              <a:buClr>
                <a:schemeClr val="dk1"/>
              </a:buClr>
              <a:buSzPts val="1650"/>
              <a:buFont typeface="Arial"/>
              <a:buChar char="»"/>
              <a:defRPr sz="1650"/>
            </a:lvl5pPr>
            <a:lvl6pPr marL="2743200" lvl="5" indent="-333375" algn="l">
              <a:spcBef>
                <a:spcPts val="330"/>
              </a:spcBef>
              <a:spcAft>
                <a:spcPts val="0"/>
              </a:spcAft>
              <a:buClr>
                <a:schemeClr val="dk1"/>
              </a:buClr>
              <a:buSzPts val="1650"/>
              <a:buFont typeface="Arial"/>
              <a:buChar char="»"/>
              <a:defRPr sz="1650"/>
            </a:lvl6pPr>
            <a:lvl7pPr marL="3200400" lvl="6" indent="-333375" algn="l">
              <a:spcBef>
                <a:spcPts val="330"/>
              </a:spcBef>
              <a:spcAft>
                <a:spcPts val="0"/>
              </a:spcAft>
              <a:buClr>
                <a:schemeClr val="dk1"/>
              </a:buClr>
              <a:buSzPts val="1650"/>
              <a:buFont typeface="Arial"/>
              <a:buChar char="»"/>
              <a:defRPr sz="1650"/>
            </a:lvl7pPr>
            <a:lvl8pPr marL="3657600" lvl="7" indent="-333375" algn="l">
              <a:spcBef>
                <a:spcPts val="330"/>
              </a:spcBef>
              <a:spcAft>
                <a:spcPts val="0"/>
              </a:spcAft>
              <a:buClr>
                <a:schemeClr val="dk1"/>
              </a:buClr>
              <a:buSzPts val="1650"/>
              <a:buFont typeface="Arial"/>
              <a:buChar char="»"/>
              <a:defRPr sz="1650"/>
            </a:lvl8pPr>
            <a:lvl9pPr marL="4114800" lvl="8" indent="-333375" algn="l">
              <a:spcBef>
                <a:spcPts val="330"/>
              </a:spcBef>
              <a:spcAft>
                <a:spcPts val="0"/>
              </a:spcAft>
              <a:buClr>
                <a:schemeClr val="dk1"/>
              </a:buClr>
              <a:buSzPts val="1650"/>
              <a:buFont typeface="Arial"/>
              <a:buChar char="»"/>
              <a:defRPr sz="1650"/>
            </a:lvl9pPr>
          </a:lstStyle>
          <a:p>
            <a:endParaRPr/>
          </a:p>
        </p:txBody>
      </p:sp>
      <p:sp>
        <p:nvSpPr>
          <p:cNvPr id="42" name="Google Shape;42;p8"/>
          <p:cNvSpPr txBox="1">
            <a:spLocks noGrp="1"/>
          </p:cNvSpPr>
          <p:nvPr>
            <p:ph type="dt" idx="10"/>
          </p:nvPr>
        </p:nvSpPr>
        <p:spPr>
          <a:xfrm>
            <a:off x="2011423" y="29978350"/>
            <a:ext cx="9388358" cy="2286000"/>
          </a:xfrm>
          <a:prstGeom prst="rect">
            <a:avLst/>
          </a:prstGeom>
          <a:noFill/>
          <a:ln>
            <a:noFill/>
          </a:ln>
        </p:spPr>
        <p:txBody>
          <a:bodyPr spcFirstLastPara="1" wrap="square" lIns="376200" tIns="188100" rIns="376200" bIns="188100" anchor="t"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8"/>
          <p:cNvSpPr txBox="1">
            <a:spLocks noGrp="1"/>
          </p:cNvSpPr>
          <p:nvPr>
            <p:ph type="ftr" idx="11"/>
          </p:nvPr>
        </p:nvSpPr>
        <p:spPr>
          <a:xfrm>
            <a:off x="13746223" y="29978350"/>
            <a:ext cx="12741158" cy="2286000"/>
          </a:xfrm>
          <a:prstGeom prst="rect">
            <a:avLst/>
          </a:prstGeom>
          <a:noFill/>
          <a:ln>
            <a:noFill/>
          </a:ln>
        </p:spPr>
        <p:txBody>
          <a:bodyPr spcFirstLastPara="1" wrap="square" lIns="376200" tIns="188100" rIns="376200" bIns="188100" anchor="t"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8"/>
          <p:cNvSpPr txBox="1">
            <a:spLocks noGrp="1"/>
          </p:cNvSpPr>
          <p:nvPr>
            <p:ph type="sldNum" idx="12"/>
          </p:nvPr>
        </p:nvSpPr>
        <p:spPr>
          <a:xfrm>
            <a:off x="28833822" y="29978350"/>
            <a:ext cx="9388358" cy="2286000"/>
          </a:xfrm>
          <a:prstGeom prst="rect">
            <a:avLst/>
          </a:prstGeom>
          <a:noFill/>
          <a:ln>
            <a:noFill/>
          </a:ln>
        </p:spPr>
        <p:txBody>
          <a:bodyPr spcFirstLastPara="1" wrap="square" lIns="376200" tIns="188100" rIns="376200" bIns="188100" anchor="t" anchorCtr="0">
            <a:noAutofit/>
          </a:bodyPr>
          <a:lstStyle>
            <a:lvl1pPr marL="0" marR="0" lvl="0" indent="0" algn="r">
              <a:spcBef>
                <a:spcPts val="0"/>
              </a:spcBef>
              <a:spcAft>
                <a:spcPts val="0"/>
              </a:spcAft>
              <a:buNone/>
              <a:defRPr sz="5225" b="0">
                <a:solidFill>
                  <a:schemeClr val="dk1"/>
                </a:solidFill>
                <a:latin typeface="Arial"/>
                <a:ea typeface="Arial"/>
                <a:cs typeface="Arial"/>
                <a:sym typeface="Arial"/>
              </a:defRPr>
            </a:lvl1pPr>
            <a:lvl2pPr marL="0" marR="0" lvl="1" indent="0" algn="r">
              <a:spcBef>
                <a:spcPts val="0"/>
              </a:spcBef>
              <a:spcAft>
                <a:spcPts val="0"/>
              </a:spcAft>
              <a:buNone/>
              <a:defRPr sz="5225" b="0">
                <a:solidFill>
                  <a:schemeClr val="dk1"/>
                </a:solidFill>
                <a:latin typeface="Arial"/>
                <a:ea typeface="Arial"/>
                <a:cs typeface="Arial"/>
                <a:sym typeface="Arial"/>
              </a:defRPr>
            </a:lvl2pPr>
            <a:lvl3pPr marL="0" marR="0" lvl="2" indent="0" algn="r">
              <a:spcBef>
                <a:spcPts val="0"/>
              </a:spcBef>
              <a:spcAft>
                <a:spcPts val="0"/>
              </a:spcAft>
              <a:buNone/>
              <a:defRPr sz="5225" b="0">
                <a:solidFill>
                  <a:schemeClr val="dk1"/>
                </a:solidFill>
                <a:latin typeface="Arial"/>
                <a:ea typeface="Arial"/>
                <a:cs typeface="Arial"/>
                <a:sym typeface="Arial"/>
              </a:defRPr>
            </a:lvl3pPr>
            <a:lvl4pPr marL="0" marR="0" lvl="3" indent="0" algn="r">
              <a:spcBef>
                <a:spcPts val="0"/>
              </a:spcBef>
              <a:spcAft>
                <a:spcPts val="0"/>
              </a:spcAft>
              <a:buNone/>
              <a:defRPr sz="5225" b="0">
                <a:solidFill>
                  <a:schemeClr val="dk1"/>
                </a:solidFill>
                <a:latin typeface="Arial"/>
                <a:ea typeface="Arial"/>
                <a:cs typeface="Arial"/>
                <a:sym typeface="Arial"/>
              </a:defRPr>
            </a:lvl4pPr>
            <a:lvl5pPr marL="0" marR="0" lvl="4" indent="0" algn="r">
              <a:spcBef>
                <a:spcPts val="0"/>
              </a:spcBef>
              <a:spcAft>
                <a:spcPts val="0"/>
              </a:spcAft>
              <a:buNone/>
              <a:defRPr sz="5225" b="0">
                <a:solidFill>
                  <a:schemeClr val="dk1"/>
                </a:solidFill>
                <a:latin typeface="Arial"/>
                <a:ea typeface="Arial"/>
                <a:cs typeface="Arial"/>
                <a:sym typeface="Arial"/>
              </a:defRPr>
            </a:lvl5pPr>
            <a:lvl6pPr marL="0" marR="0" lvl="5" indent="0" algn="r">
              <a:spcBef>
                <a:spcPts val="0"/>
              </a:spcBef>
              <a:spcAft>
                <a:spcPts val="0"/>
              </a:spcAft>
              <a:buNone/>
              <a:defRPr sz="5225" b="0">
                <a:solidFill>
                  <a:schemeClr val="dk1"/>
                </a:solidFill>
                <a:latin typeface="Arial"/>
                <a:ea typeface="Arial"/>
                <a:cs typeface="Arial"/>
                <a:sym typeface="Arial"/>
              </a:defRPr>
            </a:lvl6pPr>
            <a:lvl7pPr marL="0" marR="0" lvl="6" indent="0" algn="r">
              <a:spcBef>
                <a:spcPts val="0"/>
              </a:spcBef>
              <a:spcAft>
                <a:spcPts val="0"/>
              </a:spcAft>
              <a:buNone/>
              <a:defRPr sz="5225" b="0">
                <a:solidFill>
                  <a:schemeClr val="dk1"/>
                </a:solidFill>
                <a:latin typeface="Arial"/>
                <a:ea typeface="Arial"/>
                <a:cs typeface="Arial"/>
                <a:sym typeface="Arial"/>
              </a:defRPr>
            </a:lvl7pPr>
            <a:lvl8pPr marL="0" marR="0" lvl="7" indent="0" algn="r">
              <a:spcBef>
                <a:spcPts val="0"/>
              </a:spcBef>
              <a:spcAft>
                <a:spcPts val="0"/>
              </a:spcAft>
              <a:buNone/>
              <a:defRPr sz="5225" b="0">
                <a:solidFill>
                  <a:schemeClr val="dk1"/>
                </a:solidFill>
                <a:latin typeface="Arial"/>
                <a:ea typeface="Arial"/>
                <a:cs typeface="Arial"/>
                <a:sym typeface="Arial"/>
              </a:defRPr>
            </a:lvl8pPr>
            <a:lvl9pPr marL="0" marR="0" lvl="8" indent="0" algn="r">
              <a:spcBef>
                <a:spcPts val="0"/>
              </a:spcBef>
              <a:spcAft>
                <a:spcPts val="0"/>
              </a:spcAft>
              <a:buNone/>
              <a:defRPr sz="5225" b="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
        <p:cNvGrpSpPr/>
        <p:nvPr/>
      </p:nvGrpSpPr>
      <p:grpSpPr>
        <a:xfrm>
          <a:off x="0" y="0"/>
          <a:ext cx="0" cy="0"/>
          <a:chOff x="0" y="0"/>
          <a:chExt cx="0" cy="0"/>
        </a:xfrm>
      </p:grpSpPr>
      <p:sp>
        <p:nvSpPr>
          <p:cNvPr id="46" name="Google Shape;46;p9"/>
          <p:cNvSpPr txBox="1">
            <a:spLocks noGrp="1"/>
          </p:cNvSpPr>
          <p:nvPr>
            <p:ph type="title"/>
          </p:nvPr>
        </p:nvSpPr>
        <p:spPr>
          <a:xfrm>
            <a:off x="2011423" y="1317625"/>
            <a:ext cx="36210757" cy="5486400"/>
          </a:xfrm>
          <a:prstGeom prst="rect">
            <a:avLst/>
          </a:prstGeom>
          <a:noFill/>
          <a:ln>
            <a:noFill/>
          </a:ln>
        </p:spPr>
        <p:txBody>
          <a:bodyPr spcFirstLastPara="1" wrap="square" lIns="376200" tIns="188100" rIns="376200" bIns="1881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7" name="Google Shape;47;p9"/>
          <p:cNvSpPr txBox="1">
            <a:spLocks noGrp="1"/>
          </p:cNvSpPr>
          <p:nvPr>
            <p:ph type="body" idx="1"/>
          </p:nvPr>
        </p:nvSpPr>
        <p:spPr>
          <a:xfrm>
            <a:off x="2011098" y="7369179"/>
            <a:ext cx="17776826" cy="3070225"/>
          </a:xfrm>
          <a:prstGeom prst="rect">
            <a:avLst/>
          </a:prstGeom>
          <a:noFill/>
          <a:ln>
            <a:noFill/>
          </a:ln>
        </p:spPr>
        <p:txBody>
          <a:bodyPr spcFirstLastPara="1" wrap="square" lIns="376200" tIns="188100" rIns="376200" bIns="188100" anchor="b" anchorCtr="0">
            <a:noAutofit/>
          </a:bodyPr>
          <a:lstStyle>
            <a:lvl1pPr marL="457200" lvl="0" indent="-228600" algn="l">
              <a:spcBef>
                <a:spcPts val="440"/>
              </a:spcBef>
              <a:spcAft>
                <a:spcPts val="0"/>
              </a:spcAft>
              <a:buClr>
                <a:schemeClr val="dk1"/>
              </a:buClr>
              <a:buSzPts val="2200"/>
              <a:buFont typeface="Arial"/>
              <a:buNone/>
              <a:defRPr sz="2200" b="1"/>
            </a:lvl1pPr>
            <a:lvl2pPr marL="914400" lvl="1" indent="-228600" algn="l">
              <a:spcBef>
                <a:spcPts val="367"/>
              </a:spcBef>
              <a:spcAft>
                <a:spcPts val="0"/>
              </a:spcAft>
              <a:buClr>
                <a:schemeClr val="dk1"/>
              </a:buClr>
              <a:buSzPts val="1833"/>
              <a:buFont typeface="Arial"/>
              <a:buNone/>
              <a:defRPr sz="1833" b="1"/>
            </a:lvl2pPr>
            <a:lvl3pPr marL="1371600" lvl="2" indent="-228600" algn="l">
              <a:spcBef>
                <a:spcPts val="330"/>
              </a:spcBef>
              <a:spcAft>
                <a:spcPts val="0"/>
              </a:spcAft>
              <a:buClr>
                <a:schemeClr val="dk1"/>
              </a:buClr>
              <a:buSzPts val="1650"/>
              <a:buFont typeface="Arial"/>
              <a:buNone/>
              <a:defRPr sz="1650" b="1"/>
            </a:lvl3pPr>
            <a:lvl4pPr marL="1828800" lvl="3" indent="-228600" algn="l">
              <a:spcBef>
                <a:spcPts val="293"/>
              </a:spcBef>
              <a:spcAft>
                <a:spcPts val="0"/>
              </a:spcAft>
              <a:buClr>
                <a:schemeClr val="dk1"/>
              </a:buClr>
              <a:buSzPts val="1467"/>
              <a:buFont typeface="Arial"/>
              <a:buNone/>
              <a:defRPr sz="1467" b="1"/>
            </a:lvl4pPr>
            <a:lvl5pPr marL="2286000" lvl="4" indent="-228600" algn="l">
              <a:spcBef>
                <a:spcPts val="293"/>
              </a:spcBef>
              <a:spcAft>
                <a:spcPts val="0"/>
              </a:spcAft>
              <a:buClr>
                <a:schemeClr val="dk1"/>
              </a:buClr>
              <a:buSzPts val="1467"/>
              <a:buFont typeface="Arial"/>
              <a:buNone/>
              <a:defRPr sz="1467" b="1"/>
            </a:lvl5pPr>
            <a:lvl6pPr marL="2743200" lvl="5" indent="-228600" algn="l">
              <a:spcBef>
                <a:spcPts val="293"/>
              </a:spcBef>
              <a:spcAft>
                <a:spcPts val="0"/>
              </a:spcAft>
              <a:buClr>
                <a:schemeClr val="dk1"/>
              </a:buClr>
              <a:buSzPts val="1467"/>
              <a:buFont typeface="Arial"/>
              <a:buNone/>
              <a:defRPr sz="1467" b="1"/>
            </a:lvl6pPr>
            <a:lvl7pPr marL="3200400" lvl="6" indent="-228600" algn="l">
              <a:spcBef>
                <a:spcPts val="293"/>
              </a:spcBef>
              <a:spcAft>
                <a:spcPts val="0"/>
              </a:spcAft>
              <a:buClr>
                <a:schemeClr val="dk1"/>
              </a:buClr>
              <a:buSzPts val="1467"/>
              <a:buFont typeface="Arial"/>
              <a:buNone/>
              <a:defRPr sz="1467" b="1"/>
            </a:lvl7pPr>
            <a:lvl8pPr marL="3657600" lvl="7" indent="-228600" algn="l">
              <a:spcBef>
                <a:spcPts val="293"/>
              </a:spcBef>
              <a:spcAft>
                <a:spcPts val="0"/>
              </a:spcAft>
              <a:buClr>
                <a:schemeClr val="dk1"/>
              </a:buClr>
              <a:buSzPts val="1467"/>
              <a:buFont typeface="Arial"/>
              <a:buNone/>
              <a:defRPr sz="1467" b="1"/>
            </a:lvl8pPr>
            <a:lvl9pPr marL="4114800" lvl="8" indent="-228600" algn="l">
              <a:spcBef>
                <a:spcPts val="293"/>
              </a:spcBef>
              <a:spcAft>
                <a:spcPts val="0"/>
              </a:spcAft>
              <a:buClr>
                <a:schemeClr val="dk1"/>
              </a:buClr>
              <a:buSzPts val="1467"/>
              <a:buFont typeface="Arial"/>
              <a:buNone/>
              <a:defRPr sz="1467" b="1"/>
            </a:lvl9pPr>
          </a:lstStyle>
          <a:p>
            <a:endParaRPr/>
          </a:p>
        </p:txBody>
      </p:sp>
      <p:sp>
        <p:nvSpPr>
          <p:cNvPr id="48" name="Google Shape;48;p9"/>
          <p:cNvSpPr txBox="1">
            <a:spLocks noGrp="1"/>
          </p:cNvSpPr>
          <p:nvPr>
            <p:ph type="body" idx="2"/>
          </p:nvPr>
        </p:nvSpPr>
        <p:spPr>
          <a:xfrm>
            <a:off x="2011098" y="10439401"/>
            <a:ext cx="17776826" cy="18965863"/>
          </a:xfrm>
          <a:prstGeom prst="rect">
            <a:avLst/>
          </a:prstGeom>
          <a:noFill/>
          <a:ln>
            <a:noFill/>
          </a:ln>
        </p:spPr>
        <p:txBody>
          <a:bodyPr spcFirstLastPara="1" wrap="square" lIns="376200" tIns="188100" rIns="376200" bIns="188100" anchor="t" anchorCtr="0">
            <a:noAutofit/>
          </a:bodyPr>
          <a:lstStyle>
            <a:lvl1pPr marL="457200" lvl="0" indent="-368300" algn="l">
              <a:spcBef>
                <a:spcPts val="440"/>
              </a:spcBef>
              <a:spcAft>
                <a:spcPts val="0"/>
              </a:spcAft>
              <a:buClr>
                <a:schemeClr val="dk1"/>
              </a:buClr>
              <a:buSzPts val="2200"/>
              <a:buFont typeface="Arial"/>
              <a:buChar char="•"/>
              <a:defRPr sz="2200"/>
            </a:lvl1pPr>
            <a:lvl2pPr marL="914400" lvl="1" indent="-344995" algn="l">
              <a:spcBef>
                <a:spcPts val="367"/>
              </a:spcBef>
              <a:spcAft>
                <a:spcPts val="0"/>
              </a:spcAft>
              <a:buClr>
                <a:schemeClr val="dk1"/>
              </a:buClr>
              <a:buSzPts val="1833"/>
              <a:buFont typeface="Arial"/>
              <a:buChar char="–"/>
              <a:defRPr sz="1833"/>
            </a:lvl2pPr>
            <a:lvl3pPr marL="1371600" lvl="2" indent="-333375" algn="l">
              <a:spcBef>
                <a:spcPts val="330"/>
              </a:spcBef>
              <a:spcAft>
                <a:spcPts val="0"/>
              </a:spcAft>
              <a:buClr>
                <a:schemeClr val="dk1"/>
              </a:buClr>
              <a:buSzPts val="1650"/>
              <a:buFont typeface="Arial"/>
              <a:buChar char="•"/>
              <a:defRPr sz="1650"/>
            </a:lvl3pPr>
            <a:lvl4pPr marL="1828800" lvl="3" indent="-321754" algn="l">
              <a:spcBef>
                <a:spcPts val="293"/>
              </a:spcBef>
              <a:spcAft>
                <a:spcPts val="0"/>
              </a:spcAft>
              <a:buClr>
                <a:schemeClr val="dk1"/>
              </a:buClr>
              <a:buSzPts val="1467"/>
              <a:buFont typeface="Arial"/>
              <a:buChar char="–"/>
              <a:defRPr sz="1467"/>
            </a:lvl4pPr>
            <a:lvl5pPr marL="2286000" lvl="4" indent="-321754" algn="l">
              <a:spcBef>
                <a:spcPts val="293"/>
              </a:spcBef>
              <a:spcAft>
                <a:spcPts val="0"/>
              </a:spcAft>
              <a:buClr>
                <a:schemeClr val="dk1"/>
              </a:buClr>
              <a:buSzPts val="1467"/>
              <a:buFont typeface="Arial"/>
              <a:buChar char="»"/>
              <a:defRPr sz="1467"/>
            </a:lvl5pPr>
            <a:lvl6pPr marL="2743200" lvl="5" indent="-321754" algn="l">
              <a:spcBef>
                <a:spcPts val="293"/>
              </a:spcBef>
              <a:spcAft>
                <a:spcPts val="0"/>
              </a:spcAft>
              <a:buClr>
                <a:schemeClr val="dk1"/>
              </a:buClr>
              <a:buSzPts val="1467"/>
              <a:buFont typeface="Arial"/>
              <a:buChar char="»"/>
              <a:defRPr sz="1467"/>
            </a:lvl6pPr>
            <a:lvl7pPr marL="3200400" lvl="6" indent="-321754" algn="l">
              <a:spcBef>
                <a:spcPts val="293"/>
              </a:spcBef>
              <a:spcAft>
                <a:spcPts val="0"/>
              </a:spcAft>
              <a:buClr>
                <a:schemeClr val="dk1"/>
              </a:buClr>
              <a:buSzPts val="1467"/>
              <a:buFont typeface="Arial"/>
              <a:buChar char="»"/>
              <a:defRPr sz="1467"/>
            </a:lvl7pPr>
            <a:lvl8pPr marL="3657600" lvl="7" indent="-321754" algn="l">
              <a:spcBef>
                <a:spcPts val="293"/>
              </a:spcBef>
              <a:spcAft>
                <a:spcPts val="0"/>
              </a:spcAft>
              <a:buClr>
                <a:schemeClr val="dk1"/>
              </a:buClr>
              <a:buSzPts val="1467"/>
              <a:buFont typeface="Arial"/>
              <a:buChar char="»"/>
              <a:defRPr sz="1467"/>
            </a:lvl8pPr>
            <a:lvl9pPr marL="4114800" lvl="8" indent="-321754" algn="l">
              <a:spcBef>
                <a:spcPts val="293"/>
              </a:spcBef>
              <a:spcAft>
                <a:spcPts val="0"/>
              </a:spcAft>
              <a:buClr>
                <a:schemeClr val="dk1"/>
              </a:buClr>
              <a:buSzPts val="1467"/>
              <a:buFont typeface="Arial"/>
              <a:buChar char="»"/>
              <a:defRPr sz="1467"/>
            </a:lvl9pPr>
          </a:lstStyle>
          <a:p>
            <a:endParaRPr/>
          </a:p>
        </p:txBody>
      </p:sp>
      <p:sp>
        <p:nvSpPr>
          <p:cNvPr id="49" name="Google Shape;49;p9"/>
          <p:cNvSpPr txBox="1">
            <a:spLocks noGrp="1"/>
          </p:cNvSpPr>
          <p:nvPr>
            <p:ph type="body" idx="3"/>
          </p:nvPr>
        </p:nvSpPr>
        <p:spPr>
          <a:xfrm>
            <a:off x="20438402" y="7369179"/>
            <a:ext cx="17784101" cy="3070225"/>
          </a:xfrm>
          <a:prstGeom prst="rect">
            <a:avLst/>
          </a:prstGeom>
          <a:noFill/>
          <a:ln>
            <a:noFill/>
          </a:ln>
        </p:spPr>
        <p:txBody>
          <a:bodyPr spcFirstLastPara="1" wrap="square" lIns="376200" tIns="188100" rIns="376200" bIns="188100" anchor="b" anchorCtr="0">
            <a:noAutofit/>
          </a:bodyPr>
          <a:lstStyle>
            <a:lvl1pPr marL="457200" lvl="0" indent="-228600" algn="l">
              <a:spcBef>
                <a:spcPts val="440"/>
              </a:spcBef>
              <a:spcAft>
                <a:spcPts val="0"/>
              </a:spcAft>
              <a:buClr>
                <a:schemeClr val="dk1"/>
              </a:buClr>
              <a:buSzPts val="2200"/>
              <a:buFont typeface="Arial"/>
              <a:buNone/>
              <a:defRPr sz="2200" b="1"/>
            </a:lvl1pPr>
            <a:lvl2pPr marL="914400" lvl="1" indent="-228600" algn="l">
              <a:spcBef>
                <a:spcPts val="367"/>
              </a:spcBef>
              <a:spcAft>
                <a:spcPts val="0"/>
              </a:spcAft>
              <a:buClr>
                <a:schemeClr val="dk1"/>
              </a:buClr>
              <a:buSzPts val="1833"/>
              <a:buFont typeface="Arial"/>
              <a:buNone/>
              <a:defRPr sz="1833" b="1"/>
            </a:lvl2pPr>
            <a:lvl3pPr marL="1371600" lvl="2" indent="-228600" algn="l">
              <a:spcBef>
                <a:spcPts val="330"/>
              </a:spcBef>
              <a:spcAft>
                <a:spcPts val="0"/>
              </a:spcAft>
              <a:buClr>
                <a:schemeClr val="dk1"/>
              </a:buClr>
              <a:buSzPts val="1650"/>
              <a:buFont typeface="Arial"/>
              <a:buNone/>
              <a:defRPr sz="1650" b="1"/>
            </a:lvl3pPr>
            <a:lvl4pPr marL="1828800" lvl="3" indent="-228600" algn="l">
              <a:spcBef>
                <a:spcPts val="293"/>
              </a:spcBef>
              <a:spcAft>
                <a:spcPts val="0"/>
              </a:spcAft>
              <a:buClr>
                <a:schemeClr val="dk1"/>
              </a:buClr>
              <a:buSzPts val="1467"/>
              <a:buFont typeface="Arial"/>
              <a:buNone/>
              <a:defRPr sz="1467" b="1"/>
            </a:lvl4pPr>
            <a:lvl5pPr marL="2286000" lvl="4" indent="-228600" algn="l">
              <a:spcBef>
                <a:spcPts val="293"/>
              </a:spcBef>
              <a:spcAft>
                <a:spcPts val="0"/>
              </a:spcAft>
              <a:buClr>
                <a:schemeClr val="dk1"/>
              </a:buClr>
              <a:buSzPts val="1467"/>
              <a:buFont typeface="Arial"/>
              <a:buNone/>
              <a:defRPr sz="1467" b="1"/>
            </a:lvl5pPr>
            <a:lvl6pPr marL="2743200" lvl="5" indent="-228600" algn="l">
              <a:spcBef>
                <a:spcPts val="293"/>
              </a:spcBef>
              <a:spcAft>
                <a:spcPts val="0"/>
              </a:spcAft>
              <a:buClr>
                <a:schemeClr val="dk1"/>
              </a:buClr>
              <a:buSzPts val="1467"/>
              <a:buFont typeface="Arial"/>
              <a:buNone/>
              <a:defRPr sz="1467" b="1"/>
            </a:lvl6pPr>
            <a:lvl7pPr marL="3200400" lvl="6" indent="-228600" algn="l">
              <a:spcBef>
                <a:spcPts val="293"/>
              </a:spcBef>
              <a:spcAft>
                <a:spcPts val="0"/>
              </a:spcAft>
              <a:buClr>
                <a:schemeClr val="dk1"/>
              </a:buClr>
              <a:buSzPts val="1467"/>
              <a:buFont typeface="Arial"/>
              <a:buNone/>
              <a:defRPr sz="1467" b="1"/>
            </a:lvl7pPr>
            <a:lvl8pPr marL="3657600" lvl="7" indent="-228600" algn="l">
              <a:spcBef>
                <a:spcPts val="293"/>
              </a:spcBef>
              <a:spcAft>
                <a:spcPts val="0"/>
              </a:spcAft>
              <a:buClr>
                <a:schemeClr val="dk1"/>
              </a:buClr>
              <a:buSzPts val="1467"/>
              <a:buFont typeface="Arial"/>
              <a:buNone/>
              <a:defRPr sz="1467" b="1"/>
            </a:lvl8pPr>
            <a:lvl9pPr marL="4114800" lvl="8" indent="-228600" algn="l">
              <a:spcBef>
                <a:spcPts val="293"/>
              </a:spcBef>
              <a:spcAft>
                <a:spcPts val="0"/>
              </a:spcAft>
              <a:buClr>
                <a:schemeClr val="dk1"/>
              </a:buClr>
              <a:buSzPts val="1467"/>
              <a:buFont typeface="Arial"/>
              <a:buNone/>
              <a:defRPr sz="1467" b="1"/>
            </a:lvl9pPr>
          </a:lstStyle>
          <a:p>
            <a:endParaRPr/>
          </a:p>
        </p:txBody>
      </p:sp>
      <p:sp>
        <p:nvSpPr>
          <p:cNvPr id="50" name="Google Shape;50;p9"/>
          <p:cNvSpPr txBox="1">
            <a:spLocks noGrp="1"/>
          </p:cNvSpPr>
          <p:nvPr>
            <p:ph type="body" idx="4"/>
          </p:nvPr>
        </p:nvSpPr>
        <p:spPr>
          <a:xfrm>
            <a:off x="20438402" y="10439401"/>
            <a:ext cx="17784101" cy="18965863"/>
          </a:xfrm>
          <a:prstGeom prst="rect">
            <a:avLst/>
          </a:prstGeom>
          <a:noFill/>
          <a:ln>
            <a:noFill/>
          </a:ln>
        </p:spPr>
        <p:txBody>
          <a:bodyPr spcFirstLastPara="1" wrap="square" lIns="376200" tIns="188100" rIns="376200" bIns="188100" anchor="t" anchorCtr="0">
            <a:noAutofit/>
          </a:bodyPr>
          <a:lstStyle>
            <a:lvl1pPr marL="457200" lvl="0" indent="-368300" algn="l">
              <a:spcBef>
                <a:spcPts val="440"/>
              </a:spcBef>
              <a:spcAft>
                <a:spcPts val="0"/>
              </a:spcAft>
              <a:buClr>
                <a:schemeClr val="dk1"/>
              </a:buClr>
              <a:buSzPts val="2200"/>
              <a:buFont typeface="Arial"/>
              <a:buChar char="•"/>
              <a:defRPr sz="2200"/>
            </a:lvl1pPr>
            <a:lvl2pPr marL="914400" lvl="1" indent="-344995" algn="l">
              <a:spcBef>
                <a:spcPts val="367"/>
              </a:spcBef>
              <a:spcAft>
                <a:spcPts val="0"/>
              </a:spcAft>
              <a:buClr>
                <a:schemeClr val="dk1"/>
              </a:buClr>
              <a:buSzPts val="1833"/>
              <a:buFont typeface="Arial"/>
              <a:buChar char="–"/>
              <a:defRPr sz="1833"/>
            </a:lvl2pPr>
            <a:lvl3pPr marL="1371600" lvl="2" indent="-333375" algn="l">
              <a:spcBef>
                <a:spcPts val="330"/>
              </a:spcBef>
              <a:spcAft>
                <a:spcPts val="0"/>
              </a:spcAft>
              <a:buClr>
                <a:schemeClr val="dk1"/>
              </a:buClr>
              <a:buSzPts val="1650"/>
              <a:buFont typeface="Arial"/>
              <a:buChar char="•"/>
              <a:defRPr sz="1650"/>
            </a:lvl3pPr>
            <a:lvl4pPr marL="1828800" lvl="3" indent="-321754" algn="l">
              <a:spcBef>
                <a:spcPts val="293"/>
              </a:spcBef>
              <a:spcAft>
                <a:spcPts val="0"/>
              </a:spcAft>
              <a:buClr>
                <a:schemeClr val="dk1"/>
              </a:buClr>
              <a:buSzPts val="1467"/>
              <a:buFont typeface="Arial"/>
              <a:buChar char="–"/>
              <a:defRPr sz="1467"/>
            </a:lvl4pPr>
            <a:lvl5pPr marL="2286000" lvl="4" indent="-321754" algn="l">
              <a:spcBef>
                <a:spcPts val="293"/>
              </a:spcBef>
              <a:spcAft>
                <a:spcPts val="0"/>
              </a:spcAft>
              <a:buClr>
                <a:schemeClr val="dk1"/>
              </a:buClr>
              <a:buSzPts val="1467"/>
              <a:buFont typeface="Arial"/>
              <a:buChar char="»"/>
              <a:defRPr sz="1467"/>
            </a:lvl5pPr>
            <a:lvl6pPr marL="2743200" lvl="5" indent="-321754" algn="l">
              <a:spcBef>
                <a:spcPts val="293"/>
              </a:spcBef>
              <a:spcAft>
                <a:spcPts val="0"/>
              </a:spcAft>
              <a:buClr>
                <a:schemeClr val="dk1"/>
              </a:buClr>
              <a:buSzPts val="1467"/>
              <a:buFont typeface="Arial"/>
              <a:buChar char="»"/>
              <a:defRPr sz="1467"/>
            </a:lvl6pPr>
            <a:lvl7pPr marL="3200400" lvl="6" indent="-321754" algn="l">
              <a:spcBef>
                <a:spcPts val="293"/>
              </a:spcBef>
              <a:spcAft>
                <a:spcPts val="0"/>
              </a:spcAft>
              <a:buClr>
                <a:schemeClr val="dk1"/>
              </a:buClr>
              <a:buSzPts val="1467"/>
              <a:buFont typeface="Arial"/>
              <a:buChar char="»"/>
              <a:defRPr sz="1467"/>
            </a:lvl7pPr>
            <a:lvl8pPr marL="3657600" lvl="7" indent="-321754" algn="l">
              <a:spcBef>
                <a:spcPts val="293"/>
              </a:spcBef>
              <a:spcAft>
                <a:spcPts val="0"/>
              </a:spcAft>
              <a:buClr>
                <a:schemeClr val="dk1"/>
              </a:buClr>
              <a:buSzPts val="1467"/>
              <a:buFont typeface="Arial"/>
              <a:buChar char="»"/>
              <a:defRPr sz="1467"/>
            </a:lvl8pPr>
            <a:lvl9pPr marL="4114800" lvl="8" indent="-321754" algn="l">
              <a:spcBef>
                <a:spcPts val="293"/>
              </a:spcBef>
              <a:spcAft>
                <a:spcPts val="0"/>
              </a:spcAft>
              <a:buClr>
                <a:schemeClr val="dk1"/>
              </a:buClr>
              <a:buSzPts val="1467"/>
              <a:buFont typeface="Arial"/>
              <a:buChar char="»"/>
              <a:defRPr sz="1467"/>
            </a:lvl9pPr>
          </a:lstStyle>
          <a:p>
            <a:endParaRPr/>
          </a:p>
        </p:txBody>
      </p:sp>
      <p:sp>
        <p:nvSpPr>
          <p:cNvPr id="51" name="Google Shape;51;p9"/>
          <p:cNvSpPr txBox="1">
            <a:spLocks noGrp="1"/>
          </p:cNvSpPr>
          <p:nvPr>
            <p:ph type="dt" idx="10"/>
          </p:nvPr>
        </p:nvSpPr>
        <p:spPr>
          <a:xfrm>
            <a:off x="2011423" y="29978350"/>
            <a:ext cx="9388358" cy="2286000"/>
          </a:xfrm>
          <a:prstGeom prst="rect">
            <a:avLst/>
          </a:prstGeom>
          <a:noFill/>
          <a:ln>
            <a:noFill/>
          </a:ln>
        </p:spPr>
        <p:txBody>
          <a:bodyPr spcFirstLastPara="1" wrap="square" lIns="376200" tIns="188100" rIns="376200" bIns="188100" anchor="t"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9"/>
          <p:cNvSpPr txBox="1">
            <a:spLocks noGrp="1"/>
          </p:cNvSpPr>
          <p:nvPr>
            <p:ph type="ftr" idx="11"/>
          </p:nvPr>
        </p:nvSpPr>
        <p:spPr>
          <a:xfrm>
            <a:off x="13746223" y="29978350"/>
            <a:ext cx="12741158" cy="2286000"/>
          </a:xfrm>
          <a:prstGeom prst="rect">
            <a:avLst/>
          </a:prstGeom>
          <a:noFill/>
          <a:ln>
            <a:noFill/>
          </a:ln>
        </p:spPr>
        <p:txBody>
          <a:bodyPr spcFirstLastPara="1" wrap="square" lIns="376200" tIns="188100" rIns="376200" bIns="188100" anchor="t"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9"/>
          <p:cNvSpPr txBox="1">
            <a:spLocks noGrp="1"/>
          </p:cNvSpPr>
          <p:nvPr>
            <p:ph type="sldNum" idx="12"/>
          </p:nvPr>
        </p:nvSpPr>
        <p:spPr>
          <a:xfrm>
            <a:off x="28833822" y="29978350"/>
            <a:ext cx="9388358" cy="2286000"/>
          </a:xfrm>
          <a:prstGeom prst="rect">
            <a:avLst/>
          </a:prstGeom>
          <a:noFill/>
          <a:ln>
            <a:noFill/>
          </a:ln>
        </p:spPr>
        <p:txBody>
          <a:bodyPr spcFirstLastPara="1" wrap="square" lIns="376200" tIns="188100" rIns="376200" bIns="188100" anchor="t" anchorCtr="0">
            <a:noAutofit/>
          </a:bodyPr>
          <a:lstStyle>
            <a:lvl1pPr marL="0" marR="0" lvl="0" indent="0" algn="r">
              <a:spcBef>
                <a:spcPts val="0"/>
              </a:spcBef>
              <a:spcAft>
                <a:spcPts val="0"/>
              </a:spcAft>
              <a:buNone/>
              <a:defRPr sz="5225" b="0">
                <a:solidFill>
                  <a:schemeClr val="dk1"/>
                </a:solidFill>
                <a:latin typeface="Arial"/>
                <a:ea typeface="Arial"/>
                <a:cs typeface="Arial"/>
                <a:sym typeface="Arial"/>
              </a:defRPr>
            </a:lvl1pPr>
            <a:lvl2pPr marL="0" marR="0" lvl="1" indent="0" algn="r">
              <a:spcBef>
                <a:spcPts val="0"/>
              </a:spcBef>
              <a:spcAft>
                <a:spcPts val="0"/>
              </a:spcAft>
              <a:buNone/>
              <a:defRPr sz="5225" b="0">
                <a:solidFill>
                  <a:schemeClr val="dk1"/>
                </a:solidFill>
                <a:latin typeface="Arial"/>
                <a:ea typeface="Arial"/>
                <a:cs typeface="Arial"/>
                <a:sym typeface="Arial"/>
              </a:defRPr>
            </a:lvl2pPr>
            <a:lvl3pPr marL="0" marR="0" lvl="2" indent="0" algn="r">
              <a:spcBef>
                <a:spcPts val="0"/>
              </a:spcBef>
              <a:spcAft>
                <a:spcPts val="0"/>
              </a:spcAft>
              <a:buNone/>
              <a:defRPr sz="5225" b="0">
                <a:solidFill>
                  <a:schemeClr val="dk1"/>
                </a:solidFill>
                <a:latin typeface="Arial"/>
                <a:ea typeface="Arial"/>
                <a:cs typeface="Arial"/>
                <a:sym typeface="Arial"/>
              </a:defRPr>
            </a:lvl3pPr>
            <a:lvl4pPr marL="0" marR="0" lvl="3" indent="0" algn="r">
              <a:spcBef>
                <a:spcPts val="0"/>
              </a:spcBef>
              <a:spcAft>
                <a:spcPts val="0"/>
              </a:spcAft>
              <a:buNone/>
              <a:defRPr sz="5225" b="0">
                <a:solidFill>
                  <a:schemeClr val="dk1"/>
                </a:solidFill>
                <a:latin typeface="Arial"/>
                <a:ea typeface="Arial"/>
                <a:cs typeface="Arial"/>
                <a:sym typeface="Arial"/>
              </a:defRPr>
            </a:lvl4pPr>
            <a:lvl5pPr marL="0" marR="0" lvl="4" indent="0" algn="r">
              <a:spcBef>
                <a:spcPts val="0"/>
              </a:spcBef>
              <a:spcAft>
                <a:spcPts val="0"/>
              </a:spcAft>
              <a:buNone/>
              <a:defRPr sz="5225" b="0">
                <a:solidFill>
                  <a:schemeClr val="dk1"/>
                </a:solidFill>
                <a:latin typeface="Arial"/>
                <a:ea typeface="Arial"/>
                <a:cs typeface="Arial"/>
                <a:sym typeface="Arial"/>
              </a:defRPr>
            </a:lvl5pPr>
            <a:lvl6pPr marL="0" marR="0" lvl="5" indent="0" algn="r">
              <a:spcBef>
                <a:spcPts val="0"/>
              </a:spcBef>
              <a:spcAft>
                <a:spcPts val="0"/>
              </a:spcAft>
              <a:buNone/>
              <a:defRPr sz="5225" b="0">
                <a:solidFill>
                  <a:schemeClr val="dk1"/>
                </a:solidFill>
                <a:latin typeface="Arial"/>
                <a:ea typeface="Arial"/>
                <a:cs typeface="Arial"/>
                <a:sym typeface="Arial"/>
              </a:defRPr>
            </a:lvl6pPr>
            <a:lvl7pPr marL="0" marR="0" lvl="6" indent="0" algn="r">
              <a:spcBef>
                <a:spcPts val="0"/>
              </a:spcBef>
              <a:spcAft>
                <a:spcPts val="0"/>
              </a:spcAft>
              <a:buNone/>
              <a:defRPr sz="5225" b="0">
                <a:solidFill>
                  <a:schemeClr val="dk1"/>
                </a:solidFill>
                <a:latin typeface="Arial"/>
                <a:ea typeface="Arial"/>
                <a:cs typeface="Arial"/>
                <a:sym typeface="Arial"/>
              </a:defRPr>
            </a:lvl7pPr>
            <a:lvl8pPr marL="0" marR="0" lvl="7" indent="0" algn="r">
              <a:spcBef>
                <a:spcPts val="0"/>
              </a:spcBef>
              <a:spcAft>
                <a:spcPts val="0"/>
              </a:spcAft>
              <a:buNone/>
              <a:defRPr sz="5225" b="0">
                <a:solidFill>
                  <a:schemeClr val="dk1"/>
                </a:solidFill>
                <a:latin typeface="Arial"/>
                <a:ea typeface="Arial"/>
                <a:cs typeface="Arial"/>
                <a:sym typeface="Arial"/>
              </a:defRPr>
            </a:lvl8pPr>
            <a:lvl9pPr marL="0" marR="0" lvl="8" indent="0" algn="r">
              <a:spcBef>
                <a:spcPts val="0"/>
              </a:spcBef>
              <a:spcAft>
                <a:spcPts val="0"/>
              </a:spcAft>
              <a:buNone/>
              <a:defRPr sz="5225" b="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
        <p:cNvGrpSpPr/>
        <p:nvPr/>
      </p:nvGrpSpPr>
      <p:grpSpPr>
        <a:xfrm>
          <a:off x="0" y="0"/>
          <a:ext cx="0" cy="0"/>
          <a:chOff x="0" y="0"/>
          <a:chExt cx="0" cy="0"/>
        </a:xfrm>
      </p:grpSpPr>
      <p:sp>
        <p:nvSpPr>
          <p:cNvPr id="55" name="Google Shape;55;p10"/>
          <p:cNvSpPr txBox="1">
            <a:spLocks noGrp="1"/>
          </p:cNvSpPr>
          <p:nvPr>
            <p:ph type="title"/>
          </p:nvPr>
        </p:nvSpPr>
        <p:spPr>
          <a:xfrm>
            <a:off x="2011423" y="1317625"/>
            <a:ext cx="36210757" cy="5486400"/>
          </a:xfrm>
          <a:prstGeom prst="rect">
            <a:avLst/>
          </a:prstGeom>
          <a:noFill/>
          <a:ln>
            <a:noFill/>
          </a:ln>
        </p:spPr>
        <p:txBody>
          <a:bodyPr spcFirstLastPara="1" wrap="square" lIns="376200" tIns="188100" rIns="376200" bIns="1881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6" name="Google Shape;56;p10"/>
          <p:cNvSpPr txBox="1">
            <a:spLocks noGrp="1"/>
          </p:cNvSpPr>
          <p:nvPr>
            <p:ph type="dt" idx="10"/>
          </p:nvPr>
        </p:nvSpPr>
        <p:spPr>
          <a:xfrm>
            <a:off x="2011423" y="29978350"/>
            <a:ext cx="9388358" cy="2286000"/>
          </a:xfrm>
          <a:prstGeom prst="rect">
            <a:avLst/>
          </a:prstGeom>
          <a:noFill/>
          <a:ln>
            <a:noFill/>
          </a:ln>
        </p:spPr>
        <p:txBody>
          <a:bodyPr spcFirstLastPara="1" wrap="square" lIns="376200" tIns="188100" rIns="376200" bIns="188100" anchor="t"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0"/>
          <p:cNvSpPr txBox="1">
            <a:spLocks noGrp="1"/>
          </p:cNvSpPr>
          <p:nvPr>
            <p:ph type="ftr" idx="11"/>
          </p:nvPr>
        </p:nvSpPr>
        <p:spPr>
          <a:xfrm>
            <a:off x="13746223" y="29978350"/>
            <a:ext cx="12741158" cy="2286000"/>
          </a:xfrm>
          <a:prstGeom prst="rect">
            <a:avLst/>
          </a:prstGeom>
          <a:noFill/>
          <a:ln>
            <a:noFill/>
          </a:ln>
        </p:spPr>
        <p:txBody>
          <a:bodyPr spcFirstLastPara="1" wrap="square" lIns="376200" tIns="188100" rIns="376200" bIns="188100" anchor="t"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0"/>
          <p:cNvSpPr txBox="1">
            <a:spLocks noGrp="1"/>
          </p:cNvSpPr>
          <p:nvPr>
            <p:ph type="sldNum" idx="12"/>
          </p:nvPr>
        </p:nvSpPr>
        <p:spPr>
          <a:xfrm>
            <a:off x="28833822" y="29978350"/>
            <a:ext cx="9388358" cy="2286000"/>
          </a:xfrm>
          <a:prstGeom prst="rect">
            <a:avLst/>
          </a:prstGeom>
          <a:noFill/>
          <a:ln>
            <a:noFill/>
          </a:ln>
        </p:spPr>
        <p:txBody>
          <a:bodyPr spcFirstLastPara="1" wrap="square" lIns="376200" tIns="188100" rIns="376200" bIns="188100" anchor="t" anchorCtr="0">
            <a:noAutofit/>
          </a:bodyPr>
          <a:lstStyle>
            <a:lvl1pPr marL="0" marR="0" lvl="0" indent="0" algn="r">
              <a:spcBef>
                <a:spcPts val="0"/>
              </a:spcBef>
              <a:spcAft>
                <a:spcPts val="0"/>
              </a:spcAft>
              <a:buNone/>
              <a:defRPr sz="5225" b="0">
                <a:solidFill>
                  <a:schemeClr val="dk1"/>
                </a:solidFill>
                <a:latin typeface="Arial"/>
                <a:ea typeface="Arial"/>
                <a:cs typeface="Arial"/>
                <a:sym typeface="Arial"/>
              </a:defRPr>
            </a:lvl1pPr>
            <a:lvl2pPr marL="0" marR="0" lvl="1" indent="0" algn="r">
              <a:spcBef>
                <a:spcPts val="0"/>
              </a:spcBef>
              <a:spcAft>
                <a:spcPts val="0"/>
              </a:spcAft>
              <a:buNone/>
              <a:defRPr sz="5225" b="0">
                <a:solidFill>
                  <a:schemeClr val="dk1"/>
                </a:solidFill>
                <a:latin typeface="Arial"/>
                <a:ea typeface="Arial"/>
                <a:cs typeface="Arial"/>
                <a:sym typeface="Arial"/>
              </a:defRPr>
            </a:lvl2pPr>
            <a:lvl3pPr marL="0" marR="0" lvl="2" indent="0" algn="r">
              <a:spcBef>
                <a:spcPts val="0"/>
              </a:spcBef>
              <a:spcAft>
                <a:spcPts val="0"/>
              </a:spcAft>
              <a:buNone/>
              <a:defRPr sz="5225" b="0">
                <a:solidFill>
                  <a:schemeClr val="dk1"/>
                </a:solidFill>
                <a:latin typeface="Arial"/>
                <a:ea typeface="Arial"/>
                <a:cs typeface="Arial"/>
                <a:sym typeface="Arial"/>
              </a:defRPr>
            </a:lvl3pPr>
            <a:lvl4pPr marL="0" marR="0" lvl="3" indent="0" algn="r">
              <a:spcBef>
                <a:spcPts val="0"/>
              </a:spcBef>
              <a:spcAft>
                <a:spcPts val="0"/>
              </a:spcAft>
              <a:buNone/>
              <a:defRPr sz="5225" b="0">
                <a:solidFill>
                  <a:schemeClr val="dk1"/>
                </a:solidFill>
                <a:latin typeface="Arial"/>
                <a:ea typeface="Arial"/>
                <a:cs typeface="Arial"/>
                <a:sym typeface="Arial"/>
              </a:defRPr>
            </a:lvl4pPr>
            <a:lvl5pPr marL="0" marR="0" lvl="4" indent="0" algn="r">
              <a:spcBef>
                <a:spcPts val="0"/>
              </a:spcBef>
              <a:spcAft>
                <a:spcPts val="0"/>
              </a:spcAft>
              <a:buNone/>
              <a:defRPr sz="5225" b="0">
                <a:solidFill>
                  <a:schemeClr val="dk1"/>
                </a:solidFill>
                <a:latin typeface="Arial"/>
                <a:ea typeface="Arial"/>
                <a:cs typeface="Arial"/>
                <a:sym typeface="Arial"/>
              </a:defRPr>
            </a:lvl5pPr>
            <a:lvl6pPr marL="0" marR="0" lvl="5" indent="0" algn="r">
              <a:spcBef>
                <a:spcPts val="0"/>
              </a:spcBef>
              <a:spcAft>
                <a:spcPts val="0"/>
              </a:spcAft>
              <a:buNone/>
              <a:defRPr sz="5225" b="0">
                <a:solidFill>
                  <a:schemeClr val="dk1"/>
                </a:solidFill>
                <a:latin typeface="Arial"/>
                <a:ea typeface="Arial"/>
                <a:cs typeface="Arial"/>
                <a:sym typeface="Arial"/>
              </a:defRPr>
            </a:lvl6pPr>
            <a:lvl7pPr marL="0" marR="0" lvl="6" indent="0" algn="r">
              <a:spcBef>
                <a:spcPts val="0"/>
              </a:spcBef>
              <a:spcAft>
                <a:spcPts val="0"/>
              </a:spcAft>
              <a:buNone/>
              <a:defRPr sz="5225" b="0">
                <a:solidFill>
                  <a:schemeClr val="dk1"/>
                </a:solidFill>
                <a:latin typeface="Arial"/>
                <a:ea typeface="Arial"/>
                <a:cs typeface="Arial"/>
                <a:sym typeface="Arial"/>
              </a:defRPr>
            </a:lvl7pPr>
            <a:lvl8pPr marL="0" marR="0" lvl="7" indent="0" algn="r">
              <a:spcBef>
                <a:spcPts val="0"/>
              </a:spcBef>
              <a:spcAft>
                <a:spcPts val="0"/>
              </a:spcAft>
              <a:buNone/>
              <a:defRPr sz="5225" b="0">
                <a:solidFill>
                  <a:schemeClr val="dk1"/>
                </a:solidFill>
                <a:latin typeface="Arial"/>
                <a:ea typeface="Arial"/>
                <a:cs typeface="Arial"/>
                <a:sym typeface="Arial"/>
              </a:defRPr>
            </a:lvl8pPr>
            <a:lvl9pPr marL="0" marR="0" lvl="8" indent="0" algn="r">
              <a:spcBef>
                <a:spcPts val="0"/>
              </a:spcBef>
              <a:spcAft>
                <a:spcPts val="0"/>
              </a:spcAft>
              <a:buNone/>
              <a:defRPr sz="5225" b="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9"/>
        <p:cNvGrpSpPr/>
        <p:nvPr/>
      </p:nvGrpSpPr>
      <p:grpSpPr>
        <a:xfrm>
          <a:off x="0" y="0"/>
          <a:ext cx="0" cy="0"/>
          <a:chOff x="0" y="0"/>
          <a:chExt cx="0" cy="0"/>
        </a:xfrm>
      </p:grpSpPr>
      <p:sp>
        <p:nvSpPr>
          <p:cNvPr id="60" name="Google Shape;60;p11"/>
          <p:cNvSpPr txBox="1">
            <a:spLocks noGrp="1"/>
          </p:cNvSpPr>
          <p:nvPr>
            <p:ph type="dt" idx="10"/>
          </p:nvPr>
        </p:nvSpPr>
        <p:spPr>
          <a:xfrm>
            <a:off x="2011423" y="29978350"/>
            <a:ext cx="9388358" cy="2286000"/>
          </a:xfrm>
          <a:prstGeom prst="rect">
            <a:avLst/>
          </a:prstGeom>
          <a:noFill/>
          <a:ln>
            <a:noFill/>
          </a:ln>
        </p:spPr>
        <p:txBody>
          <a:bodyPr spcFirstLastPara="1" wrap="square" lIns="376200" tIns="188100" rIns="376200" bIns="188100" anchor="t"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11"/>
          <p:cNvSpPr txBox="1">
            <a:spLocks noGrp="1"/>
          </p:cNvSpPr>
          <p:nvPr>
            <p:ph type="ftr" idx="11"/>
          </p:nvPr>
        </p:nvSpPr>
        <p:spPr>
          <a:xfrm>
            <a:off x="13746223" y="29978350"/>
            <a:ext cx="12741158" cy="2286000"/>
          </a:xfrm>
          <a:prstGeom prst="rect">
            <a:avLst/>
          </a:prstGeom>
          <a:noFill/>
          <a:ln>
            <a:noFill/>
          </a:ln>
        </p:spPr>
        <p:txBody>
          <a:bodyPr spcFirstLastPara="1" wrap="square" lIns="376200" tIns="188100" rIns="376200" bIns="188100" anchor="t"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11"/>
          <p:cNvSpPr txBox="1">
            <a:spLocks noGrp="1"/>
          </p:cNvSpPr>
          <p:nvPr>
            <p:ph type="sldNum" idx="12"/>
          </p:nvPr>
        </p:nvSpPr>
        <p:spPr>
          <a:xfrm>
            <a:off x="28833822" y="29978350"/>
            <a:ext cx="9388358" cy="2286000"/>
          </a:xfrm>
          <a:prstGeom prst="rect">
            <a:avLst/>
          </a:prstGeom>
          <a:noFill/>
          <a:ln>
            <a:noFill/>
          </a:ln>
        </p:spPr>
        <p:txBody>
          <a:bodyPr spcFirstLastPara="1" wrap="square" lIns="376200" tIns="188100" rIns="376200" bIns="188100" anchor="t" anchorCtr="0">
            <a:noAutofit/>
          </a:bodyPr>
          <a:lstStyle>
            <a:lvl1pPr marL="0" marR="0" lvl="0" indent="0" algn="r">
              <a:spcBef>
                <a:spcPts val="0"/>
              </a:spcBef>
              <a:spcAft>
                <a:spcPts val="0"/>
              </a:spcAft>
              <a:buNone/>
              <a:defRPr sz="5225" b="0">
                <a:solidFill>
                  <a:schemeClr val="dk1"/>
                </a:solidFill>
                <a:latin typeface="Arial"/>
                <a:ea typeface="Arial"/>
                <a:cs typeface="Arial"/>
                <a:sym typeface="Arial"/>
              </a:defRPr>
            </a:lvl1pPr>
            <a:lvl2pPr marL="0" marR="0" lvl="1" indent="0" algn="r">
              <a:spcBef>
                <a:spcPts val="0"/>
              </a:spcBef>
              <a:spcAft>
                <a:spcPts val="0"/>
              </a:spcAft>
              <a:buNone/>
              <a:defRPr sz="5225" b="0">
                <a:solidFill>
                  <a:schemeClr val="dk1"/>
                </a:solidFill>
                <a:latin typeface="Arial"/>
                <a:ea typeface="Arial"/>
                <a:cs typeface="Arial"/>
                <a:sym typeface="Arial"/>
              </a:defRPr>
            </a:lvl2pPr>
            <a:lvl3pPr marL="0" marR="0" lvl="2" indent="0" algn="r">
              <a:spcBef>
                <a:spcPts val="0"/>
              </a:spcBef>
              <a:spcAft>
                <a:spcPts val="0"/>
              </a:spcAft>
              <a:buNone/>
              <a:defRPr sz="5225" b="0">
                <a:solidFill>
                  <a:schemeClr val="dk1"/>
                </a:solidFill>
                <a:latin typeface="Arial"/>
                <a:ea typeface="Arial"/>
                <a:cs typeface="Arial"/>
                <a:sym typeface="Arial"/>
              </a:defRPr>
            </a:lvl3pPr>
            <a:lvl4pPr marL="0" marR="0" lvl="3" indent="0" algn="r">
              <a:spcBef>
                <a:spcPts val="0"/>
              </a:spcBef>
              <a:spcAft>
                <a:spcPts val="0"/>
              </a:spcAft>
              <a:buNone/>
              <a:defRPr sz="5225" b="0">
                <a:solidFill>
                  <a:schemeClr val="dk1"/>
                </a:solidFill>
                <a:latin typeface="Arial"/>
                <a:ea typeface="Arial"/>
                <a:cs typeface="Arial"/>
                <a:sym typeface="Arial"/>
              </a:defRPr>
            </a:lvl4pPr>
            <a:lvl5pPr marL="0" marR="0" lvl="4" indent="0" algn="r">
              <a:spcBef>
                <a:spcPts val="0"/>
              </a:spcBef>
              <a:spcAft>
                <a:spcPts val="0"/>
              </a:spcAft>
              <a:buNone/>
              <a:defRPr sz="5225" b="0">
                <a:solidFill>
                  <a:schemeClr val="dk1"/>
                </a:solidFill>
                <a:latin typeface="Arial"/>
                <a:ea typeface="Arial"/>
                <a:cs typeface="Arial"/>
                <a:sym typeface="Arial"/>
              </a:defRPr>
            </a:lvl5pPr>
            <a:lvl6pPr marL="0" marR="0" lvl="5" indent="0" algn="r">
              <a:spcBef>
                <a:spcPts val="0"/>
              </a:spcBef>
              <a:spcAft>
                <a:spcPts val="0"/>
              </a:spcAft>
              <a:buNone/>
              <a:defRPr sz="5225" b="0">
                <a:solidFill>
                  <a:schemeClr val="dk1"/>
                </a:solidFill>
                <a:latin typeface="Arial"/>
                <a:ea typeface="Arial"/>
                <a:cs typeface="Arial"/>
                <a:sym typeface="Arial"/>
              </a:defRPr>
            </a:lvl6pPr>
            <a:lvl7pPr marL="0" marR="0" lvl="6" indent="0" algn="r">
              <a:spcBef>
                <a:spcPts val="0"/>
              </a:spcBef>
              <a:spcAft>
                <a:spcPts val="0"/>
              </a:spcAft>
              <a:buNone/>
              <a:defRPr sz="5225" b="0">
                <a:solidFill>
                  <a:schemeClr val="dk1"/>
                </a:solidFill>
                <a:latin typeface="Arial"/>
                <a:ea typeface="Arial"/>
                <a:cs typeface="Arial"/>
                <a:sym typeface="Arial"/>
              </a:defRPr>
            </a:lvl7pPr>
            <a:lvl8pPr marL="0" marR="0" lvl="7" indent="0" algn="r">
              <a:spcBef>
                <a:spcPts val="0"/>
              </a:spcBef>
              <a:spcAft>
                <a:spcPts val="0"/>
              </a:spcAft>
              <a:buNone/>
              <a:defRPr sz="5225" b="0">
                <a:solidFill>
                  <a:schemeClr val="dk1"/>
                </a:solidFill>
                <a:latin typeface="Arial"/>
                <a:ea typeface="Arial"/>
                <a:cs typeface="Arial"/>
                <a:sym typeface="Arial"/>
              </a:defRPr>
            </a:lvl8pPr>
            <a:lvl9pPr marL="0" marR="0" lvl="8" indent="0" algn="r">
              <a:spcBef>
                <a:spcPts val="0"/>
              </a:spcBef>
              <a:spcAft>
                <a:spcPts val="0"/>
              </a:spcAft>
              <a:buNone/>
              <a:defRPr sz="5225" b="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3"/>
        <p:cNvGrpSpPr/>
        <p:nvPr/>
      </p:nvGrpSpPr>
      <p:grpSpPr>
        <a:xfrm>
          <a:off x="0" y="0"/>
          <a:ext cx="0" cy="0"/>
          <a:chOff x="0" y="0"/>
          <a:chExt cx="0" cy="0"/>
        </a:xfrm>
      </p:grpSpPr>
      <p:sp>
        <p:nvSpPr>
          <p:cNvPr id="64" name="Google Shape;64;p12"/>
          <p:cNvSpPr txBox="1">
            <a:spLocks noGrp="1"/>
          </p:cNvSpPr>
          <p:nvPr>
            <p:ph type="title"/>
          </p:nvPr>
        </p:nvSpPr>
        <p:spPr>
          <a:xfrm>
            <a:off x="2011097" y="1311275"/>
            <a:ext cx="13236576" cy="5576888"/>
          </a:xfrm>
          <a:prstGeom prst="rect">
            <a:avLst/>
          </a:prstGeom>
          <a:noFill/>
          <a:ln>
            <a:noFill/>
          </a:ln>
        </p:spPr>
        <p:txBody>
          <a:bodyPr spcFirstLastPara="1" wrap="square" lIns="376200" tIns="188100" rIns="376200" bIns="188100" anchor="b" anchorCtr="0">
            <a:noAutofit/>
          </a:bodyPr>
          <a:lstStyle>
            <a:lvl1pPr lvl="0" algn="l">
              <a:spcBef>
                <a:spcPts val="0"/>
              </a:spcBef>
              <a:spcAft>
                <a:spcPts val="0"/>
              </a:spcAft>
              <a:buSzPts val="1400"/>
              <a:buNone/>
              <a:defRPr sz="1833"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5" name="Google Shape;65;p12"/>
          <p:cNvSpPr txBox="1">
            <a:spLocks noGrp="1"/>
          </p:cNvSpPr>
          <p:nvPr>
            <p:ph type="body" idx="1"/>
          </p:nvPr>
        </p:nvSpPr>
        <p:spPr>
          <a:xfrm>
            <a:off x="15730802" y="1311275"/>
            <a:ext cx="22491700" cy="28093989"/>
          </a:xfrm>
          <a:prstGeom prst="rect">
            <a:avLst/>
          </a:prstGeom>
          <a:noFill/>
          <a:ln>
            <a:noFill/>
          </a:ln>
        </p:spPr>
        <p:txBody>
          <a:bodyPr spcFirstLastPara="1" wrap="square" lIns="376200" tIns="188100" rIns="376200" bIns="188100" anchor="t" anchorCtr="0">
            <a:noAutofit/>
          </a:bodyPr>
          <a:lstStyle>
            <a:lvl1pPr marL="457200" lvl="0" indent="-414845" algn="l">
              <a:spcBef>
                <a:spcPts val="587"/>
              </a:spcBef>
              <a:spcAft>
                <a:spcPts val="0"/>
              </a:spcAft>
              <a:buClr>
                <a:schemeClr val="dk1"/>
              </a:buClr>
              <a:buSzPts val="2933"/>
              <a:buFont typeface="Arial"/>
              <a:buChar char="•"/>
              <a:defRPr sz="2933"/>
            </a:lvl1pPr>
            <a:lvl2pPr marL="914400" lvl="1" indent="-391604" algn="l">
              <a:spcBef>
                <a:spcPts val="513"/>
              </a:spcBef>
              <a:spcAft>
                <a:spcPts val="0"/>
              </a:spcAft>
              <a:buClr>
                <a:schemeClr val="dk1"/>
              </a:buClr>
              <a:buSzPts val="2567"/>
              <a:buFont typeface="Arial"/>
              <a:buChar char="–"/>
              <a:defRPr sz="2567"/>
            </a:lvl2pPr>
            <a:lvl3pPr marL="1371600" lvl="2" indent="-368300" algn="l">
              <a:spcBef>
                <a:spcPts val="440"/>
              </a:spcBef>
              <a:spcAft>
                <a:spcPts val="0"/>
              </a:spcAft>
              <a:buClr>
                <a:schemeClr val="dk1"/>
              </a:buClr>
              <a:buSzPts val="2200"/>
              <a:buFont typeface="Arial"/>
              <a:buChar char="•"/>
              <a:defRPr sz="2200"/>
            </a:lvl3pPr>
            <a:lvl4pPr marL="1828800" lvl="3" indent="-344995" algn="l">
              <a:spcBef>
                <a:spcPts val="367"/>
              </a:spcBef>
              <a:spcAft>
                <a:spcPts val="0"/>
              </a:spcAft>
              <a:buClr>
                <a:schemeClr val="dk1"/>
              </a:buClr>
              <a:buSzPts val="1833"/>
              <a:buFont typeface="Arial"/>
              <a:buChar char="–"/>
              <a:defRPr sz="1833"/>
            </a:lvl4pPr>
            <a:lvl5pPr marL="2286000" lvl="4" indent="-344995" algn="l">
              <a:spcBef>
                <a:spcPts val="367"/>
              </a:spcBef>
              <a:spcAft>
                <a:spcPts val="0"/>
              </a:spcAft>
              <a:buClr>
                <a:schemeClr val="dk1"/>
              </a:buClr>
              <a:buSzPts val="1833"/>
              <a:buFont typeface="Arial"/>
              <a:buChar char="»"/>
              <a:defRPr sz="1833"/>
            </a:lvl5pPr>
            <a:lvl6pPr marL="2743200" lvl="5" indent="-344995" algn="l">
              <a:spcBef>
                <a:spcPts val="367"/>
              </a:spcBef>
              <a:spcAft>
                <a:spcPts val="0"/>
              </a:spcAft>
              <a:buClr>
                <a:schemeClr val="dk1"/>
              </a:buClr>
              <a:buSzPts val="1833"/>
              <a:buFont typeface="Arial"/>
              <a:buChar char="»"/>
              <a:defRPr sz="1833"/>
            </a:lvl6pPr>
            <a:lvl7pPr marL="3200400" lvl="6" indent="-344995" algn="l">
              <a:spcBef>
                <a:spcPts val="367"/>
              </a:spcBef>
              <a:spcAft>
                <a:spcPts val="0"/>
              </a:spcAft>
              <a:buClr>
                <a:schemeClr val="dk1"/>
              </a:buClr>
              <a:buSzPts val="1833"/>
              <a:buFont typeface="Arial"/>
              <a:buChar char="»"/>
              <a:defRPr sz="1833"/>
            </a:lvl7pPr>
            <a:lvl8pPr marL="3657600" lvl="7" indent="-344995" algn="l">
              <a:spcBef>
                <a:spcPts val="367"/>
              </a:spcBef>
              <a:spcAft>
                <a:spcPts val="0"/>
              </a:spcAft>
              <a:buClr>
                <a:schemeClr val="dk1"/>
              </a:buClr>
              <a:buSzPts val="1833"/>
              <a:buFont typeface="Arial"/>
              <a:buChar char="»"/>
              <a:defRPr sz="1833"/>
            </a:lvl8pPr>
            <a:lvl9pPr marL="4114800" lvl="8" indent="-344995" algn="l">
              <a:spcBef>
                <a:spcPts val="367"/>
              </a:spcBef>
              <a:spcAft>
                <a:spcPts val="0"/>
              </a:spcAft>
              <a:buClr>
                <a:schemeClr val="dk1"/>
              </a:buClr>
              <a:buSzPts val="1833"/>
              <a:buFont typeface="Arial"/>
              <a:buChar char="»"/>
              <a:defRPr sz="1833"/>
            </a:lvl9pPr>
          </a:lstStyle>
          <a:p>
            <a:endParaRPr/>
          </a:p>
        </p:txBody>
      </p:sp>
      <p:sp>
        <p:nvSpPr>
          <p:cNvPr id="66" name="Google Shape;66;p12"/>
          <p:cNvSpPr txBox="1">
            <a:spLocks noGrp="1"/>
          </p:cNvSpPr>
          <p:nvPr>
            <p:ph type="body" idx="2"/>
          </p:nvPr>
        </p:nvSpPr>
        <p:spPr>
          <a:xfrm>
            <a:off x="2011097" y="6888163"/>
            <a:ext cx="13236576" cy="22517100"/>
          </a:xfrm>
          <a:prstGeom prst="rect">
            <a:avLst/>
          </a:prstGeom>
          <a:noFill/>
          <a:ln>
            <a:noFill/>
          </a:ln>
        </p:spPr>
        <p:txBody>
          <a:bodyPr spcFirstLastPara="1" wrap="square" lIns="376200" tIns="188100" rIns="376200" bIns="188100" anchor="t" anchorCtr="0">
            <a:noAutofit/>
          </a:bodyPr>
          <a:lstStyle>
            <a:lvl1pPr marL="457200" lvl="0" indent="-228600" algn="l">
              <a:spcBef>
                <a:spcPts val="257"/>
              </a:spcBef>
              <a:spcAft>
                <a:spcPts val="0"/>
              </a:spcAft>
              <a:buClr>
                <a:schemeClr val="dk1"/>
              </a:buClr>
              <a:buSzPts val="1283"/>
              <a:buFont typeface="Arial"/>
              <a:buNone/>
              <a:defRPr sz="1283"/>
            </a:lvl1pPr>
            <a:lvl2pPr marL="914400" lvl="1" indent="-228600" algn="l">
              <a:spcBef>
                <a:spcPts val="220"/>
              </a:spcBef>
              <a:spcAft>
                <a:spcPts val="0"/>
              </a:spcAft>
              <a:buClr>
                <a:schemeClr val="dk1"/>
              </a:buClr>
              <a:buSzPts val="1100"/>
              <a:buFont typeface="Arial"/>
              <a:buNone/>
              <a:defRPr sz="1100"/>
            </a:lvl2pPr>
            <a:lvl3pPr marL="1371600" lvl="2" indent="-228600" algn="l">
              <a:spcBef>
                <a:spcPts val="183"/>
              </a:spcBef>
              <a:spcAft>
                <a:spcPts val="0"/>
              </a:spcAft>
              <a:buClr>
                <a:schemeClr val="dk1"/>
              </a:buClr>
              <a:buSzPts val="917"/>
              <a:buFont typeface="Arial"/>
              <a:buNone/>
              <a:defRPr sz="917"/>
            </a:lvl3pPr>
            <a:lvl4pPr marL="1828800" lvl="3" indent="-228600" algn="l">
              <a:spcBef>
                <a:spcPts val="165"/>
              </a:spcBef>
              <a:spcAft>
                <a:spcPts val="0"/>
              </a:spcAft>
              <a:buClr>
                <a:schemeClr val="dk1"/>
              </a:buClr>
              <a:buSzPts val="825"/>
              <a:buFont typeface="Arial"/>
              <a:buNone/>
              <a:defRPr sz="825"/>
            </a:lvl4pPr>
            <a:lvl5pPr marL="2286000" lvl="4" indent="-228600" algn="l">
              <a:spcBef>
                <a:spcPts val="165"/>
              </a:spcBef>
              <a:spcAft>
                <a:spcPts val="0"/>
              </a:spcAft>
              <a:buClr>
                <a:schemeClr val="dk1"/>
              </a:buClr>
              <a:buSzPts val="825"/>
              <a:buFont typeface="Arial"/>
              <a:buNone/>
              <a:defRPr sz="825"/>
            </a:lvl5pPr>
            <a:lvl6pPr marL="2743200" lvl="5" indent="-228600" algn="l">
              <a:spcBef>
                <a:spcPts val="165"/>
              </a:spcBef>
              <a:spcAft>
                <a:spcPts val="0"/>
              </a:spcAft>
              <a:buClr>
                <a:schemeClr val="dk1"/>
              </a:buClr>
              <a:buSzPts val="825"/>
              <a:buFont typeface="Arial"/>
              <a:buNone/>
              <a:defRPr sz="825"/>
            </a:lvl6pPr>
            <a:lvl7pPr marL="3200400" lvl="6" indent="-228600" algn="l">
              <a:spcBef>
                <a:spcPts val="165"/>
              </a:spcBef>
              <a:spcAft>
                <a:spcPts val="0"/>
              </a:spcAft>
              <a:buClr>
                <a:schemeClr val="dk1"/>
              </a:buClr>
              <a:buSzPts val="825"/>
              <a:buFont typeface="Arial"/>
              <a:buNone/>
              <a:defRPr sz="825"/>
            </a:lvl7pPr>
            <a:lvl8pPr marL="3657600" lvl="7" indent="-228600" algn="l">
              <a:spcBef>
                <a:spcPts val="165"/>
              </a:spcBef>
              <a:spcAft>
                <a:spcPts val="0"/>
              </a:spcAft>
              <a:buClr>
                <a:schemeClr val="dk1"/>
              </a:buClr>
              <a:buSzPts val="825"/>
              <a:buFont typeface="Arial"/>
              <a:buNone/>
              <a:defRPr sz="825"/>
            </a:lvl8pPr>
            <a:lvl9pPr marL="4114800" lvl="8" indent="-228600" algn="l">
              <a:spcBef>
                <a:spcPts val="165"/>
              </a:spcBef>
              <a:spcAft>
                <a:spcPts val="0"/>
              </a:spcAft>
              <a:buClr>
                <a:schemeClr val="dk1"/>
              </a:buClr>
              <a:buSzPts val="825"/>
              <a:buFont typeface="Arial"/>
              <a:buNone/>
              <a:defRPr sz="825"/>
            </a:lvl9pPr>
          </a:lstStyle>
          <a:p>
            <a:endParaRPr/>
          </a:p>
        </p:txBody>
      </p:sp>
      <p:sp>
        <p:nvSpPr>
          <p:cNvPr id="67" name="Google Shape;67;p12"/>
          <p:cNvSpPr txBox="1">
            <a:spLocks noGrp="1"/>
          </p:cNvSpPr>
          <p:nvPr>
            <p:ph type="dt" idx="10"/>
          </p:nvPr>
        </p:nvSpPr>
        <p:spPr>
          <a:xfrm>
            <a:off x="2011423" y="29978350"/>
            <a:ext cx="9388358" cy="2286000"/>
          </a:xfrm>
          <a:prstGeom prst="rect">
            <a:avLst/>
          </a:prstGeom>
          <a:noFill/>
          <a:ln>
            <a:noFill/>
          </a:ln>
        </p:spPr>
        <p:txBody>
          <a:bodyPr spcFirstLastPara="1" wrap="square" lIns="376200" tIns="188100" rIns="376200" bIns="188100" anchor="t"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12"/>
          <p:cNvSpPr txBox="1">
            <a:spLocks noGrp="1"/>
          </p:cNvSpPr>
          <p:nvPr>
            <p:ph type="ftr" idx="11"/>
          </p:nvPr>
        </p:nvSpPr>
        <p:spPr>
          <a:xfrm>
            <a:off x="13746223" y="29978350"/>
            <a:ext cx="12741158" cy="2286000"/>
          </a:xfrm>
          <a:prstGeom prst="rect">
            <a:avLst/>
          </a:prstGeom>
          <a:noFill/>
          <a:ln>
            <a:noFill/>
          </a:ln>
        </p:spPr>
        <p:txBody>
          <a:bodyPr spcFirstLastPara="1" wrap="square" lIns="376200" tIns="188100" rIns="376200" bIns="188100" anchor="t"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2"/>
          <p:cNvSpPr txBox="1">
            <a:spLocks noGrp="1"/>
          </p:cNvSpPr>
          <p:nvPr>
            <p:ph type="sldNum" idx="12"/>
          </p:nvPr>
        </p:nvSpPr>
        <p:spPr>
          <a:xfrm>
            <a:off x="28833822" y="29978350"/>
            <a:ext cx="9388358" cy="2286000"/>
          </a:xfrm>
          <a:prstGeom prst="rect">
            <a:avLst/>
          </a:prstGeom>
          <a:noFill/>
          <a:ln>
            <a:noFill/>
          </a:ln>
        </p:spPr>
        <p:txBody>
          <a:bodyPr spcFirstLastPara="1" wrap="square" lIns="376200" tIns="188100" rIns="376200" bIns="188100" anchor="t" anchorCtr="0">
            <a:noAutofit/>
          </a:bodyPr>
          <a:lstStyle>
            <a:lvl1pPr marL="0" marR="0" lvl="0" indent="0" algn="r">
              <a:spcBef>
                <a:spcPts val="0"/>
              </a:spcBef>
              <a:spcAft>
                <a:spcPts val="0"/>
              </a:spcAft>
              <a:buNone/>
              <a:defRPr sz="5225" b="0">
                <a:solidFill>
                  <a:schemeClr val="dk1"/>
                </a:solidFill>
                <a:latin typeface="Arial"/>
                <a:ea typeface="Arial"/>
                <a:cs typeface="Arial"/>
                <a:sym typeface="Arial"/>
              </a:defRPr>
            </a:lvl1pPr>
            <a:lvl2pPr marL="0" marR="0" lvl="1" indent="0" algn="r">
              <a:spcBef>
                <a:spcPts val="0"/>
              </a:spcBef>
              <a:spcAft>
                <a:spcPts val="0"/>
              </a:spcAft>
              <a:buNone/>
              <a:defRPr sz="5225" b="0">
                <a:solidFill>
                  <a:schemeClr val="dk1"/>
                </a:solidFill>
                <a:latin typeface="Arial"/>
                <a:ea typeface="Arial"/>
                <a:cs typeface="Arial"/>
                <a:sym typeface="Arial"/>
              </a:defRPr>
            </a:lvl2pPr>
            <a:lvl3pPr marL="0" marR="0" lvl="2" indent="0" algn="r">
              <a:spcBef>
                <a:spcPts val="0"/>
              </a:spcBef>
              <a:spcAft>
                <a:spcPts val="0"/>
              </a:spcAft>
              <a:buNone/>
              <a:defRPr sz="5225" b="0">
                <a:solidFill>
                  <a:schemeClr val="dk1"/>
                </a:solidFill>
                <a:latin typeface="Arial"/>
                <a:ea typeface="Arial"/>
                <a:cs typeface="Arial"/>
                <a:sym typeface="Arial"/>
              </a:defRPr>
            </a:lvl3pPr>
            <a:lvl4pPr marL="0" marR="0" lvl="3" indent="0" algn="r">
              <a:spcBef>
                <a:spcPts val="0"/>
              </a:spcBef>
              <a:spcAft>
                <a:spcPts val="0"/>
              </a:spcAft>
              <a:buNone/>
              <a:defRPr sz="5225" b="0">
                <a:solidFill>
                  <a:schemeClr val="dk1"/>
                </a:solidFill>
                <a:latin typeface="Arial"/>
                <a:ea typeface="Arial"/>
                <a:cs typeface="Arial"/>
                <a:sym typeface="Arial"/>
              </a:defRPr>
            </a:lvl4pPr>
            <a:lvl5pPr marL="0" marR="0" lvl="4" indent="0" algn="r">
              <a:spcBef>
                <a:spcPts val="0"/>
              </a:spcBef>
              <a:spcAft>
                <a:spcPts val="0"/>
              </a:spcAft>
              <a:buNone/>
              <a:defRPr sz="5225" b="0">
                <a:solidFill>
                  <a:schemeClr val="dk1"/>
                </a:solidFill>
                <a:latin typeface="Arial"/>
                <a:ea typeface="Arial"/>
                <a:cs typeface="Arial"/>
                <a:sym typeface="Arial"/>
              </a:defRPr>
            </a:lvl5pPr>
            <a:lvl6pPr marL="0" marR="0" lvl="5" indent="0" algn="r">
              <a:spcBef>
                <a:spcPts val="0"/>
              </a:spcBef>
              <a:spcAft>
                <a:spcPts val="0"/>
              </a:spcAft>
              <a:buNone/>
              <a:defRPr sz="5225" b="0">
                <a:solidFill>
                  <a:schemeClr val="dk1"/>
                </a:solidFill>
                <a:latin typeface="Arial"/>
                <a:ea typeface="Arial"/>
                <a:cs typeface="Arial"/>
                <a:sym typeface="Arial"/>
              </a:defRPr>
            </a:lvl6pPr>
            <a:lvl7pPr marL="0" marR="0" lvl="6" indent="0" algn="r">
              <a:spcBef>
                <a:spcPts val="0"/>
              </a:spcBef>
              <a:spcAft>
                <a:spcPts val="0"/>
              </a:spcAft>
              <a:buNone/>
              <a:defRPr sz="5225" b="0">
                <a:solidFill>
                  <a:schemeClr val="dk1"/>
                </a:solidFill>
                <a:latin typeface="Arial"/>
                <a:ea typeface="Arial"/>
                <a:cs typeface="Arial"/>
                <a:sym typeface="Arial"/>
              </a:defRPr>
            </a:lvl7pPr>
            <a:lvl8pPr marL="0" marR="0" lvl="7" indent="0" algn="r">
              <a:spcBef>
                <a:spcPts val="0"/>
              </a:spcBef>
              <a:spcAft>
                <a:spcPts val="0"/>
              </a:spcAft>
              <a:buNone/>
              <a:defRPr sz="5225" b="0">
                <a:solidFill>
                  <a:schemeClr val="dk1"/>
                </a:solidFill>
                <a:latin typeface="Arial"/>
                <a:ea typeface="Arial"/>
                <a:cs typeface="Arial"/>
                <a:sym typeface="Arial"/>
              </a:defRPr>
            </a:lvl8pPr>
            <a:lvl9pPr marL="0" marR="0" lvl="8" indent="0" algn="r">
              <a:spcBef>
                <a:spcPts val="0"/>
              </a:spcBef>
              <a:spcAft>
                <a:spcPts val="0"/>
              </a:spcAft>
              <a:buNone/>
              <a:defRPr sz="5225" b="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DDA9A9"/>
            </a:gs>
            <a:gs pos="50000">
              <a:srgbClr val="990000"/>
            </a:gs>
            <a:gs pos="100000">
              <a:srgbClr val="DDA9A9"/>
            </a:gs>
          </a:gsLst>
          <a:lin ang="5400000" scaled="0"/>
        </a:gradFill>
        <a:effectLst/>
      </p:bgPr>
    </p:bg>
    <p:spTree>
      <p:nvGrpSpPr>
        <p:cNvPr id="1" name="Shape 5"/>
        <p:cNvGrpSpPr/>
        <p:nvPr/>
      </p:nvGrpSpPr>
      <p:grpSpPr>
        <a:xfrm>
          <a:off x="0" y="0"/>
          <a:ext cx="0" cy="0"/>
          <a:chOff x="0" y="0"/>
          <a:chExt cx="0" cy="0"/>
        </a:xfrm>
      </p:grpSpPr>
      <p:sp>
        <p:nvSpPr>
          <p:cNvPr id="6" name="Google Shape;6;p3"/>
          <p:cNvSpPr txBox="1">
            <a:spLocks noGrp="1"/>
          </p:cNvSpPr>
          <p:nvPr>
            <p:ph type="title"/>
          </p:nvPr>
        </p:nvSpPr>
        <p:spPr>
          <a:xfrm>
            <a:off x="2011423" y="1317625"/>
            <a:ext cx="36210757" cy="5486400"/>
          </a:xfrm>
          <a:prstGeom prst="rect">
            <a:avLst/>
          </a:prstGeom>
          <a:noFill/>
          <a:ln>
            <a:noFill/>
          </a:ln>
        </p:spPr>
        <p:txBody>
          <a:bodyPr spcFirstLastPara="1" wrap="square" lIns="376200" tIns="188100" rIns="376200" bIns="188100" anchor="ctr" anchorCtr="0">
            <a:noAutofit/>
          </a:bodyPr>
          <a:lstStyle>
            <a:lvl1pPr marR="0" lvl="0" algn="ctr" rtl="0">
              <a:spcBef>
                <a:spcPts val="0"/>
              </a:spcBef>
              <a:spcAft>
                <a:spcPts val="0"/>
              </a:spcAft>
              <a:buSzPts val="1400"/>
              <a:buNone/>
              <a:defRPr sz="16684"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16684"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16684"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16684"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16684"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16684"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16684"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16684"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16684" b="0" i="0" u="none" strike="noStrike" cap="none">
                <a:solidFill>
                  <a:schemeClr val="dk2"/>
                </a:solidFill>
                <a:latin typeface="Arial"/>
                <a:ea typeface="Arial"/>
                <a:cs typeface="Arial"/>
                <a:sym typeface="Arial"/>
              </a:defRPr>
            </a:lvl9pPr>
          </a:lstStyle>
          <a:p>
            <a:endParaRPr/>
          </a:p>
        </p:txBody>
      </p:sp>
      <p:sp>
        <p:nvSpPr>
          <p:cNvPr id="7" name="Google Shape;7;p3"/>
          <p:cNvSpPr txBox="1">
            <a:spLocks noGrp="1"/>
          </p:cNvSpPr>
          <p:nvPr>
            <p:ph type="body" idx="1"/>
          </p:nvPr>
        </p:nvSpPr>
        <p:spPr>
          <a:xfrm>
            <a:off x="2011423" y="7680326"/>
            <a:ext cx="36210757" cy="21726525"/>
          </a:xfrm>
          <a:prstGeom prst="rect">
            <a:avLst/>
          </a:prstGeom>
          <a:noFill/>
          <a:ln>
            <a:noFill/>
          </a:ln>
        </p:spPr>
        <p:txBody>
          <a:bodyPr spcFirstLastPara="1" wrap="square" lIns="376200" tIns="188100" rIns="376200" bIns="188100" anchor="t" anchorCtr="0">
            <a:noAutofit/>
          </a:bodyPr>
          <a:lstStyle>
            <a:lvl1pPr marL="457200" marR="0" lvl="0" indent="-996950" algn="l" rtl="0">
              <a:spcBef>
                <a:spcPts val="2420"/>
              </a:spcBef>
              <a:spcAft>
                <a:spcPts val="0"/>
              </a:spcAft>
              <a:buClr>
                <a:schemeClr val="dk1"/>
              </a:buClr>
              <a:buSzPts val="12100"/>
              <a:buFont typeface="Arial"/>
              <a:buChar char="•"/>
              <a:defRPr sz="12100" b="0" i="0" u="none" strike="noStrike" cap="none">
                <a:solidFill>
                  <a:schemeClr val="dk1"/>
                </a:solidFill>
                <a:latin typeface="Arial"/>
                <a:ea typeface="Arial"/>
                <a:cs typeface="Arial"/>
                <a:sym typeface="Arial"/>
              </a:defRPr>
            </a:lvl1pPr>
            <a:lvl2pPr marL="914400" marR="0" lvl="1" indent="-898017" algn="l" rtl="0">
              <a:spcBef>
                <a:spcPts val="2108"/>
              </a:spcBef>
              <a:spcAft>
                <a:spcPts val="0"/>
              </a:spcAft>
              <a:buClr>
                <a:schemeClr val="dk1"/>
              </a:buClr>
              <a:buSzPts val="10542"/>
              <a:buFont typeface="Arial"/>
              <a:buChar char="–"/>
              <a:defRPr sz="10542" b="0" i="0" u="none" strike="noStrike" cap="none">
                <a:solidFill>
                  <a:schemeClr val="dk1"/>
                </a:solidFill>
                <a:latin typeface="Arial"/>
                <a:ea typeface="Arial"/>
                <a:cs typeface="Arial"/>
                <a:sym typeface="Arial"/>
              </a:defRPr>
            </a:lvl2pPr>
            <a:lvl3pPr marL="1371600" marR="0" lvl="2" indent="-804862" algn="l" rtl="0">
              <a:spcBef>
                <a:spcPts val="1815"/>
              </a:spcBef>
              <a:spcAft>
                <a:spcPts val="0"/>
              </a:spcAft>
              <a:buClr>
                <a:schemeClr val="dk1"/>
              </a:buClr>
              <a:buSzPts val="9075"/>
              <a:buFont typeface="Arial"/>
              <a:buChar char="•"/>
              <a:defRPr sz="9075" b="0" i="0" u="none" strike="noStrike" cap="none">
                <a:solidFill>
                  <a:schemeClr val="dk1"/>
                </a:solidFill>
                <a:latin typeface="Arial"/>
                <a:ea typeface="Arial"/>
                <a:cs typeface="Arial"/>
                <a:sym typeface="Arial"/>
              </a:defRPr>
            </a:lvl3pPr>
            <a:lvl4pPr marL="1828800" marR="0" lvl="3" indent="-705929" algn="l" rtl="0">
              <a:spcBef>
                <a:spcPts val="1503"/>
              </a:spcBef>
              <a:spcAft>
                <a:spcPts val="0"/>
              </a:spcAft>
              <a:buClr>
                <a:schemeClr val="dk1"/>
              </a:buClr>
              <a:buSzPts val="7517"/>
              <a:buFont typeface="Arial"/>
              <a:buChar char="–"/>
              <a:defRPr sz="7517" b="0" i="0" u="none" strike="noStrike" cap="none">
                <a:solidFill>
                  <a:schemeClr val="dk1"/>
                </a:solidFill>
                <a:latin typeface="Arial"/>
                <a:ea typeface="Arial"/>
                <a:cs typeface="Arial"/>
                <a:sym typeface="Arial"/>
              </a:defRPr>
            </a:lvl4pPr>
            <a:lvl5pPr marL="2286000" marR="0" lvl="4" indent="-705929" algn="l" rtl="0">
              <a:spcBef>
                <a:spcPts val="1503"/>
              </a:spcBef>
              <a:spcAft>
                <a:spcPts val="0"/>
              </a:spcAft>
              <a:buClr>
                <a:schemeClr val="dk1"/>
              </a:buClr>
              <a:buSzPts val="7517"/>
              <a:buFont typeface="Arial"/>
              <a:buChar char="»"/>
              <a:defRPr sz="7517" b="0" i="0" u="none" strike="noStrike" cap="none">
                <a:solidFill>
                  <a:schemeClr val="dk1"/>
                </a:solidFill>
                <a:latin typeface="Arial"/>
                <a:ea typeface="Arial"/>
                <a:cs typeface="Arial"/>
                <a:sym typeface="Arial"/>
              </a:defRPr>
            </a:lvl5pPr>
            <a:lvl6pPr marL="2743200" marR="0" lvl="5" indent="-705929" algn="l" rtl="0">
              <a:spcBef>
                <a:spcPts val="1503"/>
              </a:spcBef>
              <a:spcAft>
                <a:spcPts val="0"/>
              </a:spcAft>
              <a:buClr>
                <a:schemeClr val="dk1"/>
              </a:buClr>
              <a:buSzPts val="7517"/>
              <a:buFont typeface="Arial"/>
              <a:buChar char="»"/>
              <a:defRPr sz="7517" b="0" i="0" u="none" strike="noStrike" cap="none">
                <a:solidFill>
                  <a:schemeClr val="dk1"/>
                </a:solidFill>
                <a:latin typeface="Arial"/>
                <a:ea typeface="Arial"/>
                <a:cs typeface="Arial"/>
                <a:sym typeface="Arial"/>
              </a:defRPr>
            </a:lvl6pPr>
            <a:lvl7pPr marL="3200400" marR="0" lvl="6" indent="-705929" algn="l" rtl="0">
              <a:spcBef>
                <a:spcPts val="1503"/>
              </a:spcBef>
              <a:spcAft>
                <a:spcPts val="0"/>
              </a:spcAft>
              <a:buClr>
                <a:schemeClr val="dk1"/>
              </a:buClr>
              <a:buSzPts val="7517"/>
              <a:buFont typeface="Arial"/>
              <a:buChar char="»"/>
              <a:defRPr sz="7517" b="0" i="0" u="none" strike="noStrike" cap="none">
                <a:solidFill>
                  <a:schemeClr val="dk1"/>
                </a:solidFill>
                <a:latin typeface="Arial"/>
                <a:ea typeface="Arial"/>
                <a:cs typeface="Arial"/>
                <a:sym typeface="Arial"/>
              </a:defRPr>
            </a:lvl7pPr>
            <a:lvl8pPr marL="3657600" marR="0" lvl="7" indent="-705929" algn="l" rtl="0">
              <a:spcBef>
                <a:spcPts val="1503"/>
              </a:spcBef>
              <a:spcAft>
                <a:spcPts val="0"/>
              </a:spcAft>
              <a:buClr>
                <a:schemeClr val="dk1"/>
              </a:buClr>
              <a:buSzPts val="7517"/>
              <a:buFont typeface="Arial"/>
              <a:buChar char="»"/>
              <a:defRPr sz="7517" b="0" i="0" u="none" strike="noStrike" cap="none">
                <a:solidFill>
                  <a:schemeClr val="dk1"/>
                </a:solidFill>
                <a:latin typeface="Arial"/>
                <a:ea typeface="Arial"/>
                <a:cs typeface="Arial"/>
                <a:sym typeface="Arial"/>
              </a:defRPr>
            </a:lvl8pPr>
            <a:lvl9pPr marL="4114800" marR="0" lvl="8" indent="-705929" algn="l" rtl="0">
              <a:spcBef>
                <a:spcPts val="1503"/>
              </a:spcBef>
              <a:spcAft>
                <a:spcPts val="0"/>
              </a:spcAft>
              <a:buClr>
                <a:schemeClr val="dk1"/>
              </a:buClr>
              <a:buSzPts val="7517"/>
              <a:buFont typeface="Arial"/>
              <a:buChar char="»"/>
              <a:defRPr sz="7517" b="0" i="0" u="none" strike="noStrike" cap="none">
                <a:solidFill>
                  <a:schemeClr val="dk1"/>
                </a:solidFill>
                <a:latin typeface="Arial"/>
                <a:ea typeface="Arial"/>
                <a:cs typeface="Arial"/>
                <a:sym typeface="Arial"/>
              </a:defRPr>
            </a:lvl9pPr>
          </a:lstStyle>
          <a:p>
            <a:endParaRPr/>
          </a:p>
        </p:txBody>
      </p:sp>
      <p:sp>
        <p:nvSpPr>
          <p:cNvPr id="8" name="Google Shape;8;p3"/>
          <p:cNvSpPr txBox="1">
            <a:spLocks noGrp="1"/>
          </p:cNvSpPr>
          <p:nvPr>
            <p:ph type="dt" idx="10"/>
          </p:nvPr>
        </p:nvSpPr>
        <p:spPr>
          <a:xfrm>
            <a:off x="2011423" y="29978350"/>
            <a:ext cx="9388358" cy="2286000"/>
          </a:xfrm>
          <a:prstGeom prst="rect">
            <a:avLst/>
          </a:prstGeom>
          <a:noFill/>
          <a:ln>
            <a:noFill/>
          </a:ln>
        </p:spPr>
        <p:txBody>
          <a:bodyPr spcFirstLastPara="1" wrap="square" lIns="376200" tIns="188100" rIns="376200" bIns="188100" anchor="t" anchorCtr="0">
            <a:noAutofit/>
          </a:bodyPr>
          <a:lstStyle>
            <a:lvl1pPr marR="0" lvl="0" algn="l" rtl="0">
              <a:spcBef>
                <a:spcPts val="0"/>
              </a:spcBef>
              <a:spcAft>
                <a:spcPts val="0"/>
              </a:spcAft>
              <a:buSzPts val="1400"/>
              <a:buNone/>
              <a:defRPr sz="5225" b="0" i="0" u="none" strike="noStrike" cap="none">
                <a:solidFill>
                  <a:schemeClr val="dk1"/>
                </a:solidFill>
                <a:latin typeface="Arial"/>
                <a:ea typeface="Arial"/>
                <a:cs typeface="Arial"/>
                <a:sym typeface="Arial"/>
              </a:defRPr>
            </a:lvl1pPr>
            <a:lvl2pPr marR="0" lvl="1" algn="ctr" rtl="0">
              <a:spcBef>
                <a:spcPts val="0"/>
              </a:spcBef>
              <a:spcAft>
                <a:spcPts val="0"/>
              </a:spcAft>
              <a:buSzPts val="1400"/>
              <a:buNone/>
              <a:defRPr sz="4300" b="1" i="0" u="none" strike="noStrike" cap="none">
                <a:solidFill>
                  <a:srgbClr val="FF9900"/>
                </a:solidFill>
                <a:latin typeface="Arial"/>
                <a:ea typeface="Arial"/>
                <a:cs typeface="Arial"/>
                <a:sym typeface="Arial"/>
              </a:defRPr>
            </a:lvl2pPr>
            <a:lvl3pPr marR="0" lvl="2" algn="ctr" rtl="0">
              <a:spcBef>
                <a:spcPts val="0"/>
              </a:spcBef>
              <a:spcAft>
                <a:spcPts val="0"/>
              </a:spcAft>
              <a:buSzPts val="1400"/>
              <a:buNone/>
              <a:defRPr sz="4300" b="1" i="0" u="none" strike="noStrike" cap="none">
                <a:solidFill>
                  <a:srgbClr val="FF9900"/>
                </a:solidFill>
                <a:latin typeface="Arial"/>
                <a:ea typeface="Arial"/>
                <a:cs typeface="Arial"/>
                <a:sym typeface="Arial"/>
              </a:defRPr>
            </a:lvl3pPr>
            <a:lvl4pPr marR="0" lvl="3" algn="ctr" rtl="0">
              <a:spcBef>
                <a:spcPts val="0"/>
              </a:spcBef>
              <a:spcAft>
                <a:spcPts val="0"/>
              </a:spcAft>
              <a:buSzPts val="1400"/>
              <a:buNone/>
              <a:defRPr sz="4300" b="1" i="0" u="none" strike="noStrike" cap="none">
                <a:solidFill>
                  <a:srgbClr val="FF9900"/>
                </a:solidFill>
                <a:latin typeface="Arial"/>
                <a:ea typeface="Arial"/>
                <a:cs typeface="Arial"/>
                <a:sym typeface="Arial"/>
              </a:defRPr>
            </a:lvl4pPr>
            <a:lvl5pPr marR="0" lvl="4" algn="ctr" rtl="0">
              <a:spcBef>
                <a:spcPts val="0"/>
              </a:spcBef>
              <a:spcAft>
                <a:spcPts val="0"/>
              </a:spcAft>
              <a:buSzPts val="1400"/>
              <a:buNone/>
              <a:defRPr sz="4300" b="1" i="0" u="none" strike="noStrike" cap="none">
                <a:solidFill>
                  <a:srgbClr val="FF9900"/>
                </a:solidFill>
                <a:latin typeface="Arial"/>
                <a:ea typeface="Arial"/>
                <a:cs typeface="Arial"/>
                <a:sym typeface="Arial"/>
              </a:defRPr>
            </a:lvl5pPr>
            <a:lvl6pPr marR="0" lvl="5" algn="l" rtl="0">
              <a:spcBef>
                <a:spcPts val="0"/>
              </a:spcBef>
              <a:spcAft>
                <a:spcPts val="0"/>
              </a:spcAft>
              <a:buSzPts val="1400"/>
              <a:buNone/>
              <a:defRPr sz="4300" b="1" i="0" u="none" strike="noStrike" cap="none">
                <a:solidFill>
                  <a:srgbClr val="FF9900"/>
                </a:solidFill>
                <a:latin typeface="Arial"/>
                <a:ea typeface="Arial"/>
                <a:cs typeface="Arial"/>
                <a:sym typeface="Arial"/>
              </a:defRPr>
            </a:lvl6pPr>
            <a:lvl7pPr marR="0" lvl="6" algn="l" rtl="0">
              <a:spcBef>
                <a:spcPts val="0"/>
              </a:spcBef>
              <a:spcAft>
                <a:spcPts val="0"/>
              </a:spcAft>
              <a:buSzPts val="1400"/>
              <a:buNone/>
              <a:defRPr sz="4300" b="1" i="0" u="none" strike="noStrike" cap="none">
                <a:solidFill>
                  <a:srgbClr val="FF9900"/>
                </a:solidFill>
                <a:latin typeface="Arial"/>
                <a:ea typeface="Arial"/>
                <a:cs typeface="Arial"/>
                <a:sym typeface="Arial"/>
              </a:defRPr>
            </a:lvl7pPr>
            <a:lvl8pPr marR="0" lvl="7" algn="l" rtl="0">
              <a:spcBef>
                <a:spcPts val="0"/>
              </a:spcBef>
              <a:spcAft>
                <a:spcPts val="0"/>
              </a:spcAft>
              <a:buSzPts val="1400"/>
              <a:buNone/>
              <a:defRPr sz="4300" b="1" i="0" u="none" strike="noStrike" cap="none">
                <a:solidFill>
                  <a:srgbClr val="FF9900"/>
                </a:solidFill>
                <a:latin typeface="Arial"/>
                <a:ea typeface="Arial"/>
                <a:cs typeface="Arial"/>
                <a:sym typeface="Arial"/>
              </a:defRPr>
            </a:lvl8pPr>
            <a:lvl9pPr marR="0" lvl="8" algn="l" rtl="0">
              <a:spcBef>
                <a:spcPts val="0"/>
              </a:spcBef>
              <a:spcAft>
                <a:spcPts val="0"/>
              </a:spcAft>
              <a:buSzPts val="1400"/>
              <a:buNone/>
              <a:defRPr sz="4300" b="1" i="0" u="none" strike="noStrike" cap="none">
                <a:solidFill>
                  <a:srgbClr val="FF9900"/>
                </a:solidFill>
                <a:latin typeface="Arial"/>
                <a:ea typeface="Arial"/>
                <a:cs typeface="Arial"/>
                <a:sym typeface="Arial"/>
              </a:defRPr>
            </a:lvl9pPr>
          </a:lstStyle>
          <a:p>
            <a:endParaRPr/>
          </a:p>
        </p:txBody>
      </p:sp>
      <p:sp>
        <p:nvSpPr>
          <p:cNvPr id="9" name="Google Shape;9;p3"/>
          <p:cNvSpPr txBox="1">
            <a:spLocks noGrp="1"/>
          </p:cNvSpPr>
          <p:nvPr>
            <p:ph type="ftr" idx="11"/>
          </p:nvPr>
        </p:nvSpPr>
        <p:spPr>
          <a:xfrm>
            <a:off x="13746223" y="29978350"/>
            <a:ext cx="12741158" cy="2286000"/>
          </a:xfrm>
          <a:prstGeom prst="rect">
            <a:avLst/>
          </a:prstGeom>
          <a:noFill/>
          <a:ln>
            <a:noFill/>
          </a:ln>
        </p:spPr>
        <p:txBody>
          <a:bodyPr spcFirstLastPara="1" wrap="square" lIns="376200" tIns="188100" rIns="376200" bIns="188100" anchor="t" anchorCtr="0">
            <a:noAutofit/>
          </a:bodyPr>
          <a:lstStyle>
            <a:lvl1pPr marR="0" lvl="0" algn="ctr" rtl="0">
              <a:spcBef>
                <a:spcPts val="0"/>
              </a:spcBef>
              <a:spcAft>
                <a:spcPts val="0"/>
              </a:spcAft>
              <a:buSzPts val="1400"/>
              <a:buNone/>
              <a:defRPr sz="5225" b="0" i="0" u="none" strike="noStrike" cap="none">
                <a:solidFill>
                  <a:schemeClr val="dk1"/>
                </a:solidFill>
                <a:latin typeface="Arial"/>
                <a:ea typeface="Arial"/>
                <a:cs typeface="Arial"/>
                <a:sym typeface="Arial"/>
              </a:defRPr>
            </a:lvl1pPr>
            <a:lvl2pPr marR="0" lvl="1" algn="ctr" rtl="0">
              <a:spcBef>
                <a:spcPts val="0"/>
              </a:spcBef>
              <a:spcAft>
                <a:spcPts val="0"/>
              </a:spcAft>
              <a:buSzPts val="1400"/>
              <a:buNone/>
              <a:defRPr sz="4300" b="1" i="0" u="none" strike="noStrike" cap="none">
                <a:solidFill>
                  <a:srgbClr val="FF9900"/>
                </a:solidFill>
                <a:latin typeface="Arial"/>
                <a:ea typeface="Arial"/>
                <a:cs typeface="Arial"/>
                <a:sym typeface="Arial"/>
              </a:defRPr>
            </a:lvl2pPr>
            <a:lvl3pPr marR="0" lvl="2" algn="ctr" rtl="0">
              <a:spcBef>
                <a:spcPts val="0"/>
              </a:spcBef>
              <a:spcAft>
                <a:spcPts val="0"/>
              </a:spcAft>
              <a:buSzPts val="1400"/>
              <a:buNone/>
              <a:defRPr sz="4300" b="1" i="0" u="none" strike="noStrike" cap="none">
                <a:solidFill>
                  <a:srgbClr val="FF9900"/>
                </a:solidFill>
                <a:latin typeface="Arial"/>
                <a:ea typeface="Arial"/>
                <a:cs typeface="Arial"/>
                <a:sym typeface="Arial"/>
              </a:defRPr>
            </a:lvl3pPr>
            <a:lvl4pPr marR="0" lvl="3" algn="ctr" rtl="0">
              <a:spcBef>
                <a:spcPts val="0"/>
              </a:spcBef>
              <a:spcAft>
                <a:spcPts val="0"/>
              </a:spcAft>
              <a:buSzPts val="1400"/>
              <a:buNone/>
              <a:defRPr sz="4300" b="1" i="0" u="none" strike="noStrike" cap="none">
                <a:solidFill>
                  <a:srgbClr val="FF9900"/>
                </a:solidFill>
                <a:latin typeface="Arial"/>
                <a:ea typeface="Arial"/>
                <a:cs typeface="Arial"/>
                <a:sym typeface="Arial"/>
              </a:defRPr>
            </a:lvl4pPr>
            <a:lvl5pPr marR="0" lvl="4" algn="ctr" rtl="0">
              <a:spcBef>
                <a:spcPts val="0"/>
              </a:spcBef>
              <a:spcAft>
                <a:spcPts val="0"/>
              </a:spcAft>
              <a:buSzPts val="1400"/>
              <a:buNone/>
              <a:defRPr sz="4300" b="1" i="0" u="none" strike="noStrike" cap="none">
                <a:solidFill>
                  <a:srgbClr val="FF9900"/>
                </a:solidFill>
                <a:latin typeface="Arial"/>
                <a:ea typeface="Arial"/>
                <a:cs typeface="Arial"/>
                <a:sym typeface="Arial"/>
              </a:defRPr>
            </a:lvl5pPr>
            <a:lvl6pPr marR="0" lvl="5" algn="l" rtl="0">
              <a:spcBef>
                <a:spcPts val="0"/>
              </a:spcBef>
              <a:spcAft>
                <a:spcPts val="0"/>
              </a:spcAft>
              <a:buSzPts val="1400"/>
              <a:buNone/>
              <a:defRPr sz="4300" b="1" i="0" u="none" strike="noStrike" cap="none">
                <a:solidFill>
                  <a:srgbClr val="FF9900"/>
                </a:solidFill>
                <a:latin typeface="Arial"/>
                <a:ea typeface="Arial"/>
                <a:cs typeface="Arial"/>
                <a:sym typeface="Arial"/>
              </a:defRPr>
            </a:lvl6pPr>
            <a:lvl7pPr marR="0" lvl="6" algn="l" rtl="0">
              <a:spcBef>
                <a:spcPts val="0"/>
              </a:spcBef>
              <a:spcAft>
                <a:spcPts val="0"/>
              </a:spcAft>
              <a:buSzPts val="1400"/>
              <a:buNone/>
              <a:defRPr sz="4300" b="1" i="0" u="none" strike="noStrike" cap="none">
                <a:solidFill>
                  <a:srgbClr val="FF9900"/>
                </a:solidFill>
                <a:latin typeface="Arial"/>
                <a:ea typeface="Arial"/>
                <a:cs typeface="Arial"/>
                <a:sym typeface="Arial"/>
              </a:defRPr>
            </a:lvl7pPr>
            <a:lvl8pPr marR="0" lvl="7" algn="l" rtl="0">
              <a:spcBef>
                <a:spcPts val="0"/>
              </a:spcBef>
              <a:spcAft>
                <a:spcPts val="0"/>
              </a:spcAft>
              <a:buSzPts val="1400"/>
              <a:buNone/>
              <a:defRPr sz="4300" b="1" i="0" u="none" strike="noStrike" cap="none">
                <a:solidFill>
                  <a:srgbClr val="FF9900"/>
                </a:solidFill>
                <a:latin typeface="Arial"/>
                <a:ea typeface="Arial"/>
                <a:cs typeface="Arial"/>
                <a:sym typeface="Arial"/>
              </a:defRPr>
            </a:lvl8pPr>
            <a:lvl9pPr marR="0" lvl="8" algn="l" rtl="0">
              <a:spcBef>
                <a:spcPts val="0"/>
              </a:spcBef>
              <a:spcAft>
                <a:spcPts val="0"/>
              </a:spcAft>
              <a:buSzPts val="1400"/>
              <a:buNone/>
              <a:defRPr sz="4300" b="1" i="0" u="none" strike="noStrike" cap="none">
                <a:solidFill>
                  <a:srgbClr val="FF9900"/>
                </a:solidFill>
                <a:latin typeface="Arial"/>
                <a:ea typeface="Arial"/>
                <a:cs typeface="Arial"/>
                <a:sym typeface="Arial"/>
              </a:defRPr>
            </a:lvl9pPr>
          </a:lstStyle>
          <a:p>
            <a:endParaRPr/>
          </a:p>
        </p:txBody>
      </p:sp>
      <p:sp>
        <p:nvSpPr>
          <p:cNvPr id="10" name="Google Shape;10;p3"/>
          <p:cNvSpPr txBox="1">
            <a:spLocks noGrp="1"/>
          </p:cNvSpPr>
          <p:nvPr>
            <p:ph type="sldNum" idx="12"/>
          </p:nvPr>
        </p:nvSpPr>
        <p:spPr>
          <a:xfrm>
            <a:off x="28833822" y="29978350"/>
            <a:ext cx="9388358" cy="2286000"/>
          </a:xfrm>
          <a:prstGeom prst="rect">
            <a:avLst/>
          </a:prstGeom>
          <a:noFill/>
          <a:ln>
            <a:noFill/>
          </a:ln>
        </p:spPr>
        <p:txBody>
          <a:bodyPr spcFirstLastPara="1" wrap="square" lIns="376200" tIns="188100" rIns="376200" bIns="188100" anchor="t" anchorCtr="0">
            <a:noAutofit/>
          </a:bodyPr>
          <a:lstStyle>
            <a:lvl1pPr marL="0" marR="0" lvl="0" indent="0" algn="r" rtl="0">
              <a:spcBef>
                <a:spcPts val="0"/>
              </a:spcBef>
              <a:spcAft>
                <a:spcPts val="0"/>
              </a:spcAft>
              <a:buNone/>
              <a:defRPr sz="5225" b="0"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5225"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5225"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5225"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5225"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5225"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5225"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5225"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5225"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1.jp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jpg"/><Relationship Id="rId4" Type="http://schemas.openxmlformats.org/officeDocument/2006/relationships/image" Target="../media/image2.png"/><Relationship Id="rId9" Type="http://schemas.openxmlformats.org/officeDocument/2006/relationships/image" Target="../media/image7.jpg"/><Relationship Id="rId1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100000">
              <a:schemeClr val="lt2"/>
            </a:gs>
          </a:gsLst>
          <a:lin ang="5400000" scaled="0"/>
        </a:gradFill>
        <a:effectLst/>
      </p:bgPr>
    </p:bg>
    <p:spTree>
      <p:nvGrpSpPr>
        <p:cNvPr id="1" name="Shape 92"/>
        <p:cNvGrpSpPr/>
        <p:nvPr/>
      </p:nvGrpSpPr>
      <p:grpSpPr>
        <a:xfrm>
          <a:off x="0" y="0"/>
          <a:ext cx="0" cy="0"/>
          <a:chOff x="0" y="0"/>
          <a:chExt cx="0" cy="0"/>
        </a:xfrm>
      </p:grpSpPr>
      <p:sp>
        <p:nvSpPr>
          <p:cNvPr id="93" name="Google Shape;93;p1"/>
          <p:cNvSpPr txBox="1">
            <a:spLocks noGrp="1"/>
          </p:cNvSpPr>
          <p:nvPr>
            <p:ph type="title"/>
          </p:nvPr>
        </p:nvSpPr>
        <p:spPr>
          <a:xfrm>
            <a:off x="0" y="-156900"/>
            <a:ext cx="40233599" cy="5029199"/>
          </a:xfrm>
          <a:prstGeom prst="rect">
            <a:avLst/>
          </a:prstGeom>
          <a:gradFill>
            <a:gsLst>
              <a:gs pos="0">
                <a:srgbClr val="031F43"/>
              </a:gs>
              <a:gs pos="50000">
                <a:srgbClr val="052E65"/>
              </a:gs>
              <a:gs pos="100000">
                <a:srgbClr val="031F43"/>
              </a:gs>
            </a:gsLst>
            <a:lin ang="5400000" scaled="0"/>
          </a:gradFill>
          <a:ln w="9525" cap="flat" cmpd="sng">
            <a:solidFill>
              <a:schemeClr val="dk1"/>
            </a:solidFill>
            <a:prstDash val="solid"/>
            <a:miter lim="800000"/>
            <a:headEnd type="none" w="sm" len="sm"/>
            <a:tailEnd type="none" w="sm" len="sm"/>
          </a:ln>
        </p:spPr>
        <p:txBody>
          <a:bodyPr spcFirstLastPara="1" wrap="square" lIns="376200" tIns="188100" rIns="376200" bIns="188100" anchor="ctr" anchorCtr="0">
            <a:normAutofit/>
          </a:bodyPr>
          <a:lstStyle/>
          <a:p>
            <a:pPr marL="0" lvl="0" indent="0" algn="l" rtl="0">
              <a:spcBef>
                <a:spcPts val="0"/>
              </a:spcBef>
              <a:spcAft>
                <a:spcPts val="0"/>
              </a:spcAft>
              <a:buNone/>
            </a:pPr>
            <a:r>
              <a:rPr lang="en-US" sz="8067" b="1">
                <a:solidFill>
                  <a:schemeClr val="lt1"/>
                </a:solidFill>
              </a:rPr>
              <a:t>Wave Powered Water Pump</a:t>
            </a:r>
            <a:br>
              <a:rPr lang="en-US" sz="3666"/>
            </a:br>
            <a:r>
              <a:rPr lang="en-US" sz="4950" i="1">
                <a:solidFill>
                  <a:srgbClr val="FFFFFF"/>
                </a:solidFill>
              </a:rPr>
              <a:t>Project Members: Dakota Bouret (OE), Brian Thorne (ME), Rory Walsh (OE)</a:t>
            </a:r>
            <a:br>
              <a:rPr lang="en-US" sz="4950" i="1">
                <a:solidFill>
                  <a:srgbClr val="FFFFFF"/>
                </a:solidFill>
              </a:rPr>
            </a:br>
            <a:r>
              <a:rPr lang="en-US" sz="4950" i="1">
                <a:solidFill>
                  <a:srgbClr val="FFFFFF"/>
                </a:solidFill>
              </a:rPr>
              <a:t>Advisors: M. Robinson Swift,  John Ahern</a:t>
            </a:r>
            <a:endParaRPr sz="4950" i="1">
              <a:solidFill>
                <a:srgbClr val="FFFFFF"/>
              </a:solidFill>
            </a:endParaRPr>
          </a:p>
          <a:p>
            <a:pPr marL="0" lvl="0" indent="0" algn="l" rtl="0">
              <a:spcBef>
                <a:spcPts val="0"/>
              </a:spcBef>
              <a:spcAft>
                <a:spcPts val="0"/>
              </a:spcAft>
              <a:buNone/>
            </a:pPr>
            <a:endParaRPr sz="4950" i="1">
              <a:solidFill>
                <a:srgbClr val="FFFFFF"/>
              </a:solidFill>
            </a:endParaRPr>
          </a:p>
          <a:p>
            <a:pPr marL="0" lvl="0" indent="0" algn="l" rtl="0">
              <a:spcBef>
                <a:spcPts val="0"/>
              </a:spcBef>
              <a:spcAft>
                <a:spcPts val="0"/>
              </a:spcAft>
              <a:buNone/>
            </a:pPr>
            <a:r>
              <a:rPr lang="en-US" sz="4950" i="1">
                <a:solidFill>
                  <a:srgbClr val="FFFFFF"/>
                </a:solidFill>
              </a:rPr>
              <a:t>Department of Ocean Engineering,  University of New Hampshire</a:t>
            </a:r>
            <a:endParaRPr sz="4950" i="1">
              <a:solidFill>
                <a:srgbClr val="FFFFFF"/>
              </a:solidFill>
            </a:endParaRPr>
          </a:p>
        </p:txBody>
      </p:sp>
      <p:sp>
        <p:nvSpPr>
          <p:cNvPr id="94" name="Google Shape;94;p1"/>
          <p:cNvSpPr txBox="1"/>
          <p:nvPr/>
        </p:nvSpPr>
        <p:spPr>
          <a:xfrm>
            <a:off x="36531550" y="10791166"/>
            <a:ext cx="2794000" cy="5155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750" b="0" i="0" u="none" strike="noStrike" cap="none">
              <a:solidFill>
                <a:schemeClr val="dk1"/>
              </a:solidFill>
              <a:latin typeface="Arial"/>
              <a:ea typeface="Arial"/>
              <a:cs typeface="Arial"/>
              <a:sym typeface="Arial"/>
            </a:endParaRPr>
          </a:p>
        </p:txBody>
      </p:sp>
      <p:sp>
        <p:nvSpPr>
          <p:cNvPr id="95" name="Google Shape;95;p1"/>
          <p:cNvSpPr/>
          <p:nvPr/>
        </p:nvSpPr>
        <p:spPr>
          <a:xfrm>
            <a:off x="30930450" y="27116350"/>
            <a:ext cx="8837100" cy="1257300"/>
          </a:xfrm>
          <a:prstGeom prst="rect">
            <a:avLst/>
          </a:prstGeom>
          <a:gradFill>
            <a:gsLst>
              <a:gs pos="0">
                <a:srgbClr val="031F43"/>
              </a:gs>
              <a:gs pos="50000">
                <a:srgbClr val="052E65"/>
              </a:gs>
              <a:gs pos="100000">
                <a:srgbClr val="031F43"/>
              </a:gs>
            </a:gsLst>
            <a:lin ang="5400000" scaled="0"/>
          </a:gradFill>
          <a:ln w="9525" cap="flat" cmpd="sng">
            <a:solidFill>
              <a:schemeClr val="dk1"/>
            </a:solidFill>
            <a:prstDash val="solid"/>
            <a:miter lim="800000"/>
            <a:headEnd type="none" w="sm" len="sm"/>
            <a:tailEnd type="none" w="sm" len="sm"/>
          </a:ln>
        </p:spPr>
        <p:txBody>
          <a:bodyPr spcFirstLastPara="1" wrap="square" lIns="125725" tIns="62850" rIns="125725" bIns="62850" anchor="ctr" anchorCtr="0">
            <a:noAutofit/>
          </a:bodyPr>
          <a:lstStyle/>
          <a:p>
            <a:pPr marL="0" marR="0" lvl="0" indent="0" algn="ctr" rtl="0">
              <a:spcBef>
                <a:spcPts val="0"/>
              </a:spcBef>
              <a:spcAft>
                <a:spcPts val="0"/>
              </a:spcAft>
              <a:buNone/>
            </a:pPr>
            <a:r>
              <a:rPr lang="en-US" sz="5500" b="1">
                <a:solidFill>
                  <a:schemeClr val="lt1"/>
                </a:solidFill>
                <a:latin typeface="Times New Roman"/>
                <a:ea typeface="Times New Roman"/>
                <a:cs typeface="Times New Roman"/>
                <a:sym typeface="Times New Roman"/>
              </a:rPr>
              <a:t>Acknowledgments</a:t>
            </a:r>
            <a:endParaRPr sz="3941" b="1" i="0" u="none" strike="noStrike" cap="none">
              <a:solidFill>
                <a:schemeClr val="lt1"/>
              </a:solidFill>
              <a:latin typeface="Times New Roman"/>
              <a:ea typeface="Times New Roman"/>
              <a:cs typeface="Times New Roman"/>
              <a:sym typeface="Times New Roman"/>
            </a:endParaRPr>
          </a:p>
        </p:txBody>
      </p:sp>
      <p:sp>
        <p:nvSpPr>
          <p:cNvPr id="96" name="Google Shape;96;p1"/>
          <p:cNvSpPr txBox="1"/>
          <p:nvPr/>
        </p:nvSpPr>
        <p:spPr>
          <a:xfrm>
            <a:off x="20748328" y="29399375"/>
            <a:ext cx="3695100" cy="459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383" b="0" i="0" u="none" strike="noStrike" cap="none">
                <a:solidFill>
                  <a:schemeClr val="dk1"/>
                </a:solidFill>
                <a:latin typeface="Times New Roman"/>
                <a:ea typeface="Times New Roman"/>
                <a:cs typeface="Times New Roman"/>
                <a:sym typeface="Times New Roman"/>
              </a:rPr>
              <a:t>.</a:t>
            </a:r>
            <a:endParaRPr/>
          </a:p>
        </p:txBody>
      </p:sp>
      <p:sp>
        <p:nvSpPr>
          <p:cNvPr id="97" name="Google Shape;97;p1"/>
          <p:cNvSpPr/>
          <p:nvPr/>
        </p:nvSpPr>
        <p:spPr>
          <a:xfrm>
            <a:off x="27566953" y="5338803"/>
            <a:ext cx="11796889" cy="1257300"/>
          </a:xfrm>
          <a:prstGeom prst="rect">
            <a:avLst/>
          </a:prstGeom>
          <a:gradFill>
            <a:gsLst>
              <a:gs pos="0">
                <a:srgbClr val="031F43"/>
              </a:gs>
              <a:gs pos="50000">
                <a:srgbClr val="052E65"/>
              </a:gs>
              <a:gs pos="100000">
                <a:srgbClr val="031F43"/>
              </a:gs>
            </a:gsLst>
            <a:lin ang="5400000" scaled="0"/>
          </a:gradFill>
          <a:ln w="9525" cap="flat" cmpd="sng">
            <a:solidFill>
              <a:schemeClr val="dk1"/>
            </a:solidFill>
            <a:prstDash val="solid"/>
            <a:miter lim="800000"/>
            <a:headEnd type="none" w="sm" len="sm"/>
            <a:tailEnd type="none" w="sm" len="sm"/>
          </a:ln>
        </p:spPr>
        <p:txBody>
          <a:bodyPr spcFirstLastPara="1" wrap="square" lIns="125725" tIns="62850" rIns="125725" bIns="62850" anchor="ctr" anchorCtr="0">
            <a:noAutofit/>
          </a:bodyPr>
          <a:lstStyle/>
          <a:p>
            <a:pPr marL="0" marR="0" lvl="0" indent="0" algn="ctr" rtl="0">
              <a:spcBef>
                <a:spcPts val="0"/>
              </a:spcBef>
              <a:spcAft>
                <a:spcPts val="0"/>
              </a:spcAft>
              <a:buNone/>
            </a:pPr>
            <a:r>
              <a:rPr lang="en-US" sz="5500" b="1">
                <a:solidFill>
                  <a:schemeClr val="lt1"/>
                </a:solidFill>
                <a:latin typeface="Times New Roman"/>
                <a:ea typeface="Times New Roman"/>
                <a:cs typeface="Times New Roman"/>
                <a:sym typeface="Times New Roman"/>
              </a:rPr>
              <a:t>Deployment</a:t>
            </a:r>
            <a:endParaRPr sz="4950" b="1" i="0" u="none" strike="noStrike" cap="none">
              <a:solidFill>
                <a:schemeClr val="lt1"/>
              </a:solidFill>
              <a:latin typeface="Times New Roman"/>
              <a:ea typeface="Times New Roman"/>
              <a:cs typeface="Times New Roman"/>
              <a:sym typeface="Times New Roman"/>
            </a:endParaRPr>
          </a:p>
        </p:txBody>
      </p:sp>
      <p:grpSp>
        <p:nvGrpSpPr>
          <p:cNvPr id="98" name="Google Shape;98;p1"/>
          <p:cNvGrpSpPr/>
          <p:nvPr/>
        </p:nvGrpSpPr>
        <p:grpSpPr>
          <a:xfrm>
            <a:off x="409925" y="10273178"/>
            <a:ext cx="11672700" cy="6090600"/>
            <a:chOff x="409950" y="4902128"/>
            <a:chExt cx="11672700" cy="6090600"/>
          </a:xfrm>
        </p:grpSpPr>
        <p:sp>
          <p:nvSpPr>
            <p:cNvPr id="99" name="Google Shape;99;p1"/>
            <p:cNvSpPr/>
            <p:nvPr/>
          </p:nvSpPr>
          <p:spPr>
            <a:xfrm>
              <a:off x="507067" y="4902128"/>
              <a:ext cx="11371500" cy="1257300"/>
            </a:xfrm>
            <a:prstGeom prst="rect">
              <a:avLst/>
            </a:prstGeom>
            <a:gradFill>
              <a:gsLst>
                <a:gs pos="0">
                  <a:srgbClr val="031F43"/>
                </a:gs>
                <a:gs pos="50000">
                  <a:srgbClr val="052E65"/>
                </a:gs>
                <a:gs pos="100000">
                  <a:srgbClr val="031F43"/>
                </a:gs>
              </a:gsLst>
              <a:lin ang="5400000" scaled="0"/>
            </a:gradFill>
            <a:ln w="9525" cap="flat" cmpd="sng">
              <a:solidFill>
                <a:schemeClr val="dk1"/>
              </a:solidFill>
              <a:prstDash val="solid"/>
              <a:miter lim="800000"/>
              <a:headEnd type="none" w="sm" len="sm"/>
              <a:tailEnd type="none" w="sm" len="sm"/>
            </a:ln>
          </p:spPr>
          <p:txBody>
            <a:bodyPr spcFirstLastPara="1" wrap="square" lIns="125725" tIns="62850" rIns="125725" bIns="62850" anchor="ctr" anchorCtr="0">
              <a:noAutofit/>
            </a:bodyPr>
            <a:lstStyle/>
            <a:p>
              <a:pPr marL="0" marR="0" lvl="0" indent="0" algn="ctr" rtl="0">
                <a:spcBef>
                  <a:spcPts val="0"/>
                </a:spcBef>
                <a:spcAft>
                  <a:spcPts val="0"/>
                </a:spcAft>
                <a:buNone/>
              </a:pPr>
              <a:r>
                <a:rPr lang="en-US" sz="5500" b="1">
                  <a:solidFill>
                    <a:schemeClr val="lt1"/>
                  </a:solidFill>
                  <a:latin typeface="Times New Roman"/>
                  <a:ea typeface="Times New Roman"/>
                  <a:cs typeface="Times New Roman"/>
                  <a:sym typeface="Times New Roman"/>
                </a:rPr>
                <a:t>Background</a:t>
              </a:r>
              <a:endParaRPr sz="3941" b="1" i="0" u="none" strike="noStrike" cap="none">
                <a:solidFill>
                  <a:schemeClr val="lt1"/>
                </a:solidFill>
                <a:latin typeface="Times New Roman"/>
                <a:ea typeface="Times New Roman"/>
                <a:cs typeface="Times New Roman"/>
                <a:sym typeface="Times New Roman"/>
              </a:endParaRPr>
            </a:p>
          </p:txBody>
        </p:sp>
        <p:sp>
          <p:nvSpPr>
            <p:cNvPr id="100" name="Google Shape;100;p1"/>
            <p:cNvSpPr txBox="1"/>
            <p:nvPr/>
          </p:nvSpPr>
          <p:spPr>
            <a:xfrm>
              <a:off x="409950" y="6159428"/>
              <a:ext cx="11672700" cy="4833300"/>
            </a:xfrm>
            <a:prstGeom prst="rect">
              <a:avLst/>
            </a:prstGeom>
            <a:noFill/>
            <a:ln>
              <a:noFill/>
            </a:ln>
          </p:spPr>
          <p:txBody>
            <a:bodyPr spcFirstLastPara="1" wrap="square" lIns="91425" tIns="45700" rIns="91425" bIns="45700" anchor="t" anchorCtr="0">
              <a:spAutoFit/>
            </a:bodyPr>
            <a:lstStyle/>
            <a:p>
              <a:pPr marL="457200" marR="0" lvl="0" indent="-508000" algn="l" rtl="0">
                <a:spcBef>
                  <a:spcPts val="0"/>
                </a:spcBef>
                <a:spcAft>
                  <a:spcPts val="0"/>
                </a:spcAft>
                <a:buSzPts val="4400"/>
                <a:buFont typeface="Times New Roman"/>
                <a:buChar char="●"/>
              </a:pPr>
              <a:r>
                <a:rPr lang="en-US" sz="4400">
                  <a:latin typeface="Times New Roman"/>
                  <a:ea typeface="Times New Roman"/>
                  <a:cs typeface="Times New Roman"/>
                  <a:sym typeface="Times New Roman"/>
                </a:rPr>
                <a:t>Kelp is becoming an alternate biofuel</a:t>
              </a:r>
              <a:endParaRPr sz="4400">
                <a:latin typeface="Times New Roman"/>
                <a:ea typeface="Times New Roman"/>
                <a:cs typeface="Times New Roman"/>
                <a:sym typeface="Times New Roman"/>
              </a:endParaRPr>
            </a:p>
            <a:p>
              <a:pPr marL="457200" marR="0" lvl="0" indent="-508000" algn="l" rtl="0">
                <a:spcBef>
                  <a:spcPts val="0"/>
                </a:spcBef>
                <a:spcAft>
                  <a:spcPts val="0"/>
                </a:spcAft>
                <a:buSzPts val="4400"/>
                <a:buFont typeface="Times New Roman"/>
                <a:buChar char="●"/>
              </a:pPr>
              <a:r>
                <a:rPr lang="en-US" sz="4400">
                  <a:latin typeface="Times New Roman"/>
                  <a:ea typeface="Times New Roman"/>
                  <a:cs typeface="Times New Roman"/>
                  <a:sym typeface="Times New Roman"/>
                </a:rPr>
                <a:t>Kelp aquaculture farms can benefit from bringing colder, nutrient rich waters at depths up to kelp ropes, resulting in faster growth rates [1]</a:t>
              </a:r>
              <a:endParaRPr sz="4400">
                <a:latin typeface="Times New Roman"/>
                <a:ea typeface="Times New Roman"/>
                <a:cs typeface="Times New Roman"/>
                <a:sym typeface="Times New Roman"/>
              </a:endParaRPr>
            </a:p>
            <a:p>
              <a:pPr marL="457200" marR="0" lvl="0" indent="-508000" algn="l" rtl="0">
                <a:spcBef>
                  <a:spcPts val="0"/>
                </a:spcBef>
                <a:spcAft>
                  <a:spcPts val="0"/>
                </a:spcAft>
                <a:buSzPts val="4400"/>
                <a:buFont typeface="Times New Roman"/>
                <a:buChar char="●"/>
              </a:pPr>
              <a:r>
                <a:rPr lang="en-US" sz="4400">
                  <a:latin typeface="Times New Roman"/>
                  <a:ea typeface="Times New Roman"/>
                  <a:cs typeface="Times New Roman"/>
                  <a:sym typeface="Times New Roman"/>
                </a:rPr>
                <a:t>Previous WPWP team converted previous wave energy buoy into an internal piston cylinder pump (4” diameter)</a:t>
              </a:r>
              <a:endParaRPr sz="4400">
                <a:latin typeface="Times New Roman"/>
                <a:ea typeface="Times New Roman"/>
                <a:cs typeface="Times New Roman"/>
                <a:sym typeface="Times New Roman"/>
              </a:endParaRPr>
            </a:p>
          </p:txBody>
        </p:sp>
      </p:grpSp>
      <p:grpSp>
        <p:nvGrpSpPr>
          <p:cNvPr id="101" name="Google Shape;101;p1"/>
          <p:cNvGrpSpPr/>
          <p:nvPr/>
        </p:nvGrpSpPr>
        <p:grpSpPr>
          <a:xfrm>
            <a:off x="356443" y="16459178"/>
            <a:ext cx="12125957" cy="4406459"/>
            <a:chOff x="356443" y="16222178"/>
            <a:chExt cx="12125957" cy="4406459"/>
          </a:xfrm>
        </p:grpSpPr>
        <p:sp>
          <p:nvSpPr>
            <p:cNvPr id="102" name="Google Shape;102;p1"/>
            <p:cNvSpPr/>
            <p:nvPr/>
          </p:nvSpPr>
          <p:spPr>
            <a:xfrm>
              <a:off x="356443" y="16222178"/>
              <a:ext cx="11486400" cy="1257300"/>
            </a:xfrm>
            <a:prstGeom prst="rect">
              <a:avLst/>
            </a:prstGeom>
            <a:gradFill>
              <a:gsLst>
                <a:gs pos="0">
                  <a:srgbClr val="031F43"/>
                </a:gs>
                <a:gs pos="50000">
                  <a:srgbClr val="052E65"/>
                </a:gs>
                <a:gs pos="100000">
                  <a:srgbClr val="031F43"/>
                </a:gs>
              </a:gsLst>
              <a:lin ang="5400000" scaled="0"/>
            </a:gradFill>
            <a:ln w="9525" cap="flat" cmpd="sng">
              <a:solidFill>
                <a:schemeClr val="dk1"/>
              </a:solidFill>
              <a:prstDash val="solid"/>
              <a:miter lim="800000"/>
              <a:headEnd type="none" w="sm" len="sm"/>
              <a:tailEnd type="none" w="sm" len="sm"/>
            </a:ln>
          </p:spPr>
          <p:txBody>
            <a:bodyPr spcFirstLastPara="1" wrap="square" lIns="125725" tIns="62850" rIns="125725" bIns="62850" anchor="ctr" anchorCtr="0">
              <a:noAutofit/>
            </a:bodyPr>
            <a:lstStyle/>
            <a:p>
              <a:pPr marL="0" marR="0" lvl="0" indent="0" algn="ctr" rtl="0">
                <a:spcBef>
                  <a:spcPts val="0"/>
                </a:spcBef>
                <a:spcAft>
                  <a:spcPts val="0"/>
                </a:spcAft>
                <a:buNone/>
              </a:pPr>
              <a:r>
                <a:rPr lang="en-US" sz="5500" b="1">
                  <a:solidFill>
                    <a:schemeClr val="lt1"/>
                  </a:solidFill>
                  <a:latin typeface="Times New Roman"/>
                  <a:ea typeface="Times New Roman"/>
                  <a:cs typeface="Times New Roman"/>
                  <a:sym typeface="Times New Roman"/>
                </a:rPr>
                <a:t>Buoy Design</a:t>
              </a:r>
              <a:endParaRPr sz="5500" b="1" i="0" u="none" strike="noStrike" cap="none">
                <a:solidFill>
                  <a:schemeClr val="lt1"/>
                </a:solidFill>
                <a:latin typeface="Times New Roman"/>
                <a:ea typeface="Times New Roman"/>
                <a:cs typeface="Times New Roman"/>
                <a:sym typeface="Times New Roman"/>
              </a:endParaRPr>
            </a:p>
          </p:txBody>
        </p:sp>
        <p:sp>
          <p:nvSpPr>
            <p:cNvPr id="103" name="Google Shape;103;p1"/>
            <p:cNvSpPr/>
            <p:nvPr/>
          </p:nvSpPr>
          <p:spPr>
            <a:xfrm>
              <a:off x="507000" y="17501437"/>
              <a:ext cx="11975400" cy="3127200"/>
            </a:xfrm>
            <a:prstGeom prst="rect">
              <a:avLst/>
            </a:prstGeom>
            <a:noFill/>
            <a:ln>
              <a:noFill/>
            </a:ln>
          </p:spPr>
          <p:txBody>
            <a:bodyPr spcFirstLastPara="1" wrap="square" lIns="91425" tIns="45700" rIns="91425" bIns="45700" anchor="t" anchorCtr="0">
              <a:spAutoFit/>
            </a:bodyPr>
            <a:lstStyle/>
            <a:p>
              <a:pPr marL="457200" marR="0" lvl="0" indent="-508000" algn="l" rtl="0">
                <a:spcBef>
                  <a:spcPts val="0"/>
                </a:spcBef>
                <a:spcAft>
                  <a:spcPts val="0"/>
                </a:spcAft>
                <a:buClr>
                  <a:srgbClr val="000000"/>
                </a:buClr>
                <a:buSzPts val="4400"/>
                <a:buFont typeface="Times New Roman"/>
                <a:buChar char="●"/>
              </a:pPr>
              <a:r>
                <a:rPr lang="en-US" sz="4400">
                  <a:latin typeface="Times New Roman"/>
                  <a:ea typeface="Times New Roman"/>
                  <a:cs typeface="Times New Roman"/>
                  <a:sym typeface="Times New Roman"/>
                </a:rPr>
                <a:t>Internal piston cylinder inside central spar</a:t>
              </a:r>
              <a:endParaRPr sz="4400">
                <a:latin typeface="Times New Roman"/>
                <a:ea typeface="Times New Roman"/>
                <a:cs typeface="Times New Roman"/>
                <a:sym typeface="Times New Roman"/>
              </a:endParaRPr>
            </a:p>
            <a:p>
              <a:pPr marL="457200" marR="0" lvl="0" indent="-508000" algn="l" rtl="0">
                <a:spcBef>
                  <a:spcPts val="0"/>
                </a:spcBef>
                <a:spcAft>
                  <a:spcPts val="0"/>
                </a:spcAft>
                <a:buClr>
                  <a:srgbClr val="000000"/>
                </a:buClr>
                <a:buSzPts val="4400"/>
                <a:buFont typeface="Times New Roman"/>
                <a:buChar char="●"/>
              </a:pPr>
              <a:r>
                <a:rPr lang="en-US" sz="4400">
                  <a:latin typeface="Times New Roman"/>
                  <a:ea typeface="Times New Roman"/>
                  <a:cs typeface="Times New Roman"/>
                  <a:sym typeface="Times New Roman"/>
                </a:rPr>
                <a:t>Yellow float around spar is connected to piston, float follows the waves and relative motion causes water to pump</a:t>
              </a:r>
              <a:endParaRPr sz="4400" b="1">
                <a:latin typeface="Times New Roman"/>
                <a:ea typeface="Times New Roman"/>
                <a:cs typeface="Times New Roman"/>
                <a:sym typeface="Times New Roman"/>
              </a:endParaRPr>
            </a:p>
          </p:txBody>
        </p:sp>
      </p:grpSp>
      <p:sp>
        <p:nvSpPr>
          <p:cNvPr id="104" name="Google Shape;104;p1"/>
          <p:cNvSpPr/>
          <p:nvPr/>
        </p:nvSpPr>
        <p:spPr>
          <a:xfrm>
            <a:off x="31071900" y="28670100"/>
            <a:ext cx="9404700" cy="4248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a:latin typeface="Times New Roman"/>
                <a:ea typeface="Times New Roman"/>
                <a:cs typeface="Times New Roman"/>
                <a:sym typeface="Times New Roman"/>
              </a:rPr>
              <a:t>Thank you to…</a:t>
            </a:r>
            <a:endParaRPr sz="4400">
              <a:latin typeface="Times New Roman"/>
              <a:ea typeface="Times New Roman"/>
              <a:cs typeface="Times New Roman"/>
              <a:sym typeface="Times New Roman"/>
            </a:endParaRPr>
          </a:p>
          <a:p>
            <a:pPr marL="0" marR="0" lvl="0" indent="0" algn="l" rtl="0">
              <a:spcBef>
                <a:spcPts val="0"/>
              </a:spcBef>
              <a:spcAft>
                <a:spcPts val="0"/>
              </a:spcAft>
              <a:buNone/>
            </a:pPr>
            <a:r>
              <a:rPr lang="en-US" sz="4400">
                <a:latin typeface="Times New Roman"/>
                <a:ea typeface="Times New Roman"/>
                <a:cs typeface="Times New Roman"/>
                <a:sym typeface="Times New Roman"/>
              </a:rPr>
              <a:t>NH Sea Grant	</a:t>
            </a:r>
            <a:endParaRPr sz="4400">
              <a:latin typeface="Times New Roman"/>
              <a:ea typeface="Times New Roman"/>
              <a:cs typeface="Times New Roman"/>
              <a:sym typeface="Times New Roman"/>
            </a:endParaRPr>
          </a:p>
          <a:p>
            <a:pPr marL="0" marR="0" lvl="0" indent="0" algn="l" rtl="0">
              <a:spcBef>
                <a:spcPts val="0"/>
              </a:spcBef>
              <a:spcAft>
                <a:spcPts val="0"/>
              </a:spcAft>
              <a:buNone/>
            </a:pPr>
            <a:r>
              <a:rPr lang="en-US" sz="4400">
                <a:latin typeface="Times New Roman"/>
                <a:ea typeface="Times New Roman"/>
                <a:cs typeface="Times New Roman"/>
                <a:sym typeface="Times New Roman"/>
              </a:rPr>
              <a:t>ME/OE Department</a:t>
            </a:r>
            <a:endParaRPr sz="4400">
              <a:latin typeface="Times New Roman"/>
              <a:ea typeface="Times New Roman"/>
              <a:cs typeface="Times New Roman"/>
              <a:sym typeface="Times New Roman"/>
            </a:endParaRPr>
          </a:p>
          <a:p>
            <a:pPr marL="0" marR="0" lvl="0" indent="0" algn="l" rtl="0">
              <a:spcBef>
                <a:spcPts val="0"/>
              </a:spcBef>
              <a:spcAft>
                <a:spcPts val="0"/>
              </a:spcAft>
              <a:buNone/>
            </a:pPr>
            <a:r>
              <a:rPr lang="en-US" sz="4400">
                <a:latin typeface="Times New Roman"/>
                <a:ea typeface="Times New Roman"/>
                <a:cs typeface="Times New Roman"/>
                <a:sym typeface="Times New Roman"/>
              </a:rPr>
              <a:t>Parents Association </a:t>
            </a:r>
            <a:endParaRPr sz="4400">
              <a:latin typeface="Times New Roman"/>
              <a:ea typeface="Times New Roman"/>
              <a:cs typeface="Times New Roman"/>
              <a:sym typeface="Times New Roman"/>
            </a:endParaRPr>
          </a:p>
          <a:p>
            <a:pPr marL="0" marR="0" lvl="0" indent="0" algn="l" rtl="0">
              <a:spcBef>
                <a:spcPts val="0"/>
              </a:spcBef>
              <a:spcAft>
                <a:spcPts val="0"/>
              </a:spcAft>
              <a:buNone/>
            </a:pPr>
            <a:r>
              <a:rPr lang="en-US" sz="4400">
                <a:latin typeface="Times New Roman"/>
                <a:ea typeface="Times New Roman"/>
                <a:cs typeface="Times New Roman"/>
                <a:sym typeface="Times New Roman"/>
              </a:rPr>
              <a:t>Prof. Swift and John Ahern</a:t>
            </a:r>
            <a:endParaRPr sz="4400">
              <a:latin typeface="Times New Roman"/>
              <a:ea typeface="Times New Roman"/>
              <a:cs typeface="Times New Roman"/>
              <a:sym typeface="Times New Roman"/>
            </a:endParaRPr>
          </a:p>
          <a:p>
            <a:pPr marL="0" marR="0" lvl="0" indent="0" algn="l" rtl="0">
              <a:spcBef>
                <a:spcPts val="0"/>
              </a:spcBef>
              <a:spcAft>
                <a:spcPts val="0"/>
              </a:spcAft>
              <a:buNone/>
            </a:pPr>
            <a:r>
              <a:rPr lang="en-US" sz="4400">
                <a:latin typeface="Times New Roman"/>
                <a:ea typeface="Times New Roman"/>
                <a:cs typeface="Times New Roman"/>
                <a:sym typeface="Times New Roman"/>
              </a:rPr>
              <a:t>Capt. Bryan Soares &amp; Deb Brewitt</a:t>
            </a:r>
            <a:endParaRPr sz="4400">
              <a:latin typeface="Times New Roman"/>
              <a:ea typeface="Times New Roman"/>
              <a:cs typeface="Times New Roman"/>
              <a:sym typeface="Times New Roman"/>
            </a:endParaRPr>
          </a:p>
          <a:p>
            <a:pPr marL="0" marR="0" lvl="0" indent="0" algn="l" rtl="0">
              <a:spcBef>
                <a:spcPts val="0"/>
              </a:spcBef>
              <a:spcAft>
                <a:spcPts val="0"/>
              </a:spcAft>
              <a:buNone/>
            </a:pPr>
            <a:endParaRPr sz="4400">
              <a:latin typeface="Times New Roman"/>
              <a:ea typeface="Times New Roman"/>
              <a:cs typeface="Times New Roman"/>
              <a:sym typeface="Times New Roman"/>
            </a:endParaRPr>
          </a:p>
        </p:txBody>
      </p:sp>
      <p:pic>
        <p:nvPicPr>
          <p:cNvPr id="105" name="Google Shape;105;p1"/>
          <p:cNvPicPr preferRelativeResize="0"/>
          <p:nvPr/>
        </p:nvPicPr>
        <p:blipFill rotWithShape="1">
          <a:blip r:embed="rId3">
            <a:alphaModFix/>
          </a:blip>
          <a:srcRect/>
          <a:stretch/>
        </p:blipFill>
        <p:spPr>
          <a:xfrm>
            <a:off x="31780925" y="1333250"/>
            <a:ext cx="7986650" cy="2325759"/>
          </a:xfrm>
          <a:prstGeom prst="rect">
            <a:avLst/>
          </a:prstGeom>
          <a:noFill/>
          <a:ln>
            <a:noFill/>
          </a:ln>
        </p:spPr>
      </p:pic>
      <p:pic>
        <p:nvPicPr>
          <p:cNvPr id="106" name="Google Shape;106;p1"/>
          <p:cNvPicPr preferRelativeResize="0"/>
          <p:nvPr/>
        </p:nvPicPr>
        <p:blipFill>
          <a:blip r:embed="rId4">
            <a:alphaModFix/>
          </a:blip>
          <a:stretch>
            <a:fillRect/>
          </a:stretch>
        </p:blipFill>
        <p:spPr>
          <a:xfrm>
            <a:off x="12900000" y="16459196"/>
            <a:ext cx="2794000" cy="3518760"/>
          </a:xfrm>
          <a:prstGeom prst="rect">
            <a:avLst/>
          </a:prstGeom>
          <a:noFill/>
          <a:ln w="19050" cap="flat" cmpd="sng">
            <a:solidFill>
              <a:schemeClr val="dk1"/>
            </a:solidFill>
            <a:prstDash val="solid"/>
            <a:round/>
            <a:headEnd type="none" w="sm" len="sm"/>
            <a:tailEnd type="none" w="sm" len="sm"/>
          </a:ln>
        </p:spPr>
      </p:pic>
      <p:pic>
        <p:nvPicPr>
          <p:cNvPr id="107" name="Google Shape;107;p1"/>
          <p:cNvPicPr preferRelativeResize="0"/>
          <p:nvPr/>
        </p:nvPicPr>
        <p:blipFill>
          <a:blip r:embed="rId5">
            <a:alphaModFix/>
          </a:blip>
          <a:stretch>
            <a:fillRect/>
          </a:stretch>
        </p:blipFill>
        <p:spPr>
          <a:xfrm>
            <a:off x="22070629" y="233550"/>
            <a:ext cx="3107997" cy="4248300"/>
          </a:xfrm>
          <a:prstGeom prst="rect">
            <a:avLst/>
          </a:prstGeom>
          <a:noFill/>
          <a:ln w="19050" cap="flat" cmpd="sng">
            <a:solidFill>
              <a:schemeClr val="lt1"/>
            </a:solidFill>
            <a:prstDash val="solid"/>
            <a:round/>
            <a:headEnd type="none" w="sm" len="sm"/>
            <a:tailEnd type="none" w="sm" len="sm"/>
          </a:ln>
        </p:spPr>
      </p:pic>
      <p:pic>
        <p:nvPicPr>
          <p:cNvPr id="108" name="Google Shape;108;p1"/>
          <p:cNvPicPr preferRelativeResize="0"/>
          <p:nvPr/>
        </p:nvPicPr>
        <p:blipFill>
          <a:blip r:embed="rId6">
            <a:alphaModFix/>
          </a:blip>
          <a:stretch>
            <a:fillRect/>
          </a:stretch>
        </p:blipFill>
        <p:spPr>
          <a:xfrm>
            <a:off x="26607136" y="29965112"/>
            <a:ext cx="2794000" cy="2879037"/>
          </a:xfrm>
          <a:prstGeom prst="rect">
            <a:avLst/>
          </a:prstGeom>
          <a:noFill/>
          <a:ln w="19050" cap="flat" cmpd="sng">
            <a:solidFill>
              <a:srgbClr val="000000"/>
            </a:solidFill>
            <a:prstDash val="solid"/>
            <a:round/>
            <a:headEnd type="none" w="sm" len="sm"/>
            <a:tailEnd type="none" w="sm" len="sm"/>
          </a:ln>
        </p:spPr>
      </p:pic>
      <p:pic>
        <p:nvPicPr>
          <p:cNvPr id="109" name="Google Shape;109;p1"/>
          <p:cNvPicPr preferRelativeResize="0"/>
          <p:nvPr/>
        </p:nvPicPr>
        <p:blipFill>
          <a:blip r:embed="rId7">
            <a:alphaModFix/>
          </a:blip>
          <a:stretch>
            <a:fillRect/>
          </a:stretch>
        </p:blipFill>
        <p:spPr>
          <a:xfrm>
            <a:off x="26069967" y="718539"/>
            <a:ext cx="5067300" cy="3585217"/>
          </a:xfrm>
          <a:prstGeom prst="rect">
            <a:avLst/>
          </a:prstGeom>
          <a:noFill/>
          <a:ln>
            <a:noFill/>
          </a:ln>
        </p:spPr>
      </p:pic>
      <p:grpSp>
        <p:nvGrpSpPr>
          <p:cNvPr id="110" name="Google Shape;110;p1"/>
          <p:cNvGrpSpPr/>
          <p:nvPr/>
        </p:nvGrpSpPr>
        <p:grpSpPr>
          <a:xfrm>
            <a:off x="449593" y="5284741"/>
            <a:ext cx="11486407" cy="4893034"/>
            <a:chOff x="449618" y="9469041"/>
            <a:chExt cx="11486407" cy="4893034"/>
          </a:xfrm>
        </p:grpSpPr>
        <p:sp>
          <p:nvSpPr>
            <p:cNvPr id="111" name="Google Shape;111;p1"/>
            <p:cNvSpPr/>
            <p:nvPr/>
          </p:nvSpPr>
          <p:spPr>
            <a:xfrm>
              <a:off x="449618" y="9469041"/>
              <a:ext cx="11486400" cy="1257300"/>
            </a:xfrm>
            <a:prstGeom prst="rect">
              <a:avLst/>
            </a:prstGeom>
            <a:gradFill>
              <a:gsLst>
                <a:gs pos="0">
                  <a:srgbClr val="031F43"/>
                </a:gs>
                <a:gs pos="50000">
                  <a:srgbClr val="052E65"/>
                </a:gs>
                <a:gs pos="100000">
                  <a:srgbClr val="031F43"/>
                </a:gs>
              </a:gsLst>
              <a:lin ang="5400012" scaled="0"/>
            </a:gradFill>
            <a:ln w="9525" cap="flat" cmpd="sng">
              <a:solidFill>
                <a:schemeClr val="dk1"/>
              </a:solidFill>
              <a:prstDash val="solid"/>
              <a:miter lim="800000"/>
              <a:headEnd type="none" w="sm" len="sm"/>
              <a:tailEnd type="none" w="sm" len="sm"/>
            </a:ln>
          </p:spPr>
          <p:txBody>
            <a:bodyPr spcFirstLastPara="1" wrap="square" lIns="125725" tIns="62850" rIns="125725" bIns="62850" anchor="ctr" anchorCtr="0">
              <a:noAutofit/>
            </a:bodyPr>
            <a:lstStyle/>
            <a:p>
              <a:pPr marL="0" marR="0" lvl="0" indent="0" algn="ctr" rtl="0">
                <a:spcBef>
                  <a:spcPts val="0"/>
                </a:spcBef>
                <a:spcAft>
                  <a:spcPts val="0"/>
                </a:spcAft>
                <a:buNone/>
              </a:pPr>
              <a:r>
                <a:rPr lang="en-US" sz="5500" b="1">
                  <a:solidFill>
                    <a:schemeClr val="lt1"/>
                  </a:solidFill>
                  <a:latin typeface="Times New Roman"/>
                  <a:ea typeface="Times New Roman"/>
                  <a:cs typeface="Times New Roman"/>
                  <a:sym typeface="Times New Roman"/>
                </a:rPr>
                <a:t>Mission</a:t>
              </a:r>
              <a:endParaRPr sz="5500" b="1" i="0" u="none" strike="noStrike" cap="none">
                <a:solidFill>
                  <a:schemeClr val="lt1"/>
                </a:solidFill>
                <a:latin typeface="Times New Roman"/>
                <a:ea typeface="Times New Roman"/>
                <a:cs typeface="Times New Roman"/>
                <a:sym typeface="Times New Roman"/>
              </a:endParaRPr>
            </a:p>
          </p:txBody>
        </p:sp>
        <p:sp>
          <p:nvSpPr>
            <p:cNvPr id="112" name="Google Shape;112;p1"/>
            <p:cNvSpPr txBox="1"/>
            <p:nvPr/>
          </p:nvSpPr>
          <p:spPr>
            <a:xfrm>
              <a:off x="449625" y="10791175"/>
              <a:ext cx="11486400" cy="3570900"/>
            </a:xfrm>
            <a:prstGeom prst="rect">
              <a:avLst/>
            </a:prstGeom>
            <a:noFill/>
            <a:ln>
              <a:noFill/>
            </a:ln>
          </p:spPr>
          <p:txBody>
            <a:bodyPr spcFirstLastPara="1" wrap="square" lIns="91425" tIns="91425" rIns="91425" bIns="91425" anchor="t" anchorCtr="0">
              <a:spAutoFit/>
            </a:bodyPr>
            <a:lstStyle/>
            <a:p>
              <a:pPr marL="457200" lvl="0" indent="-508000" algn="l" rtl="0">
                <a:spcBef>
                  <a:spcPts val="0"/>
                </a:spcBef>
                <a:spcAft>
                  <a:spcPts val="0"/>
                </a:spcAft>
                <a:buSzPts val="4400"/>
                <a:buFont typeface="Times New Roman"/>
                <a:buChar char="●"/>
              </a:pPr>
              <a:r>
                <a:rPr lang="en-US" sz="4400">
                  <a:latin typeface="Times New Roman"/>
                  <a:ea typeface="Times New Roman"/>
                  <a:cs typeface="Times New Roman"/>
                  <a:sym typeface="Times New Roman"/>
                </a:rPr>
                <a:t>Finish construction of Wave Powered Water Pump (WPWP) buoy and deploy outside of Portsmouth Harbor</a:t>
              </a:r>
              <a:endParaRPr sz="4400">
                <a:latin typeface="Times New Roman"/>
                <a:ea typeface="Times New Roman"/>
                <a:cs typeface="Times New Roman"/>
                <a:sym typeface="Times New Roman"/>
              </a:endParaRPr>
            </a:p>
            <a:p>
              <a:pPr marL="457200" lvl="0" indent="-508000" algn="l" rtl="0">
                <a:spcBef>
                  <a:spcPts val="0"/>
                </a:spcBef>
                <a:spcAft>
                  <a:spcPts val="0"/>
                </a:spcAft>
                <a:buSzPts val="4400"/>
                <a:buFont typeface="Times New Roman"/>
                <a:buChar char="●"/>
              </a:pPr>
              <a:r>
                <a:rPr lang="en-US" sz="4400">
                  <a:latin typeface="Times New Roman"/>
                  <a:ea typeface="Times New Roman"/>
                  <a:cs typeface="Times New Roman"/>
                  <a:sym typeface="Times New Roman"/>
                </a:rPr>
                <a:t>Observe and record data of buoy’s pumping ability</a:t>
              </a:r>
              <a:endParaRPr sz="4400">
                <a:latin typeface="Times New Roman"/>
                <a:ea typeface="Times New Roman"/>
                <a:cs typeface="Times New Roman"/>
                <a:sym typeface="Times New Roman"/>
              </a:endParaRPr>
            </a:p>
          </p:txBody>
        </p:sp>
      </p:grpSp>
      <p:pic>
        <p:nvPicPr>
          <p:cNvPr id="113" name="Google Shape;113;p1"/>
          <p:cNvPicPr preferRelativeResize="0"/>
          <p:nvPr/>
        </p:nvPicPr>
        <p:blipFill rotWithShape="1">
          <a:blip r:embed="rId8">
            <a:alphaModFix/>
          </a:blip>
          <a:srcRect l="42525" t="8162" r="42984" b="7598"/>
          <a:stretch/>
        </p:blipFill>
        <p:spPr>
          <a:xfrm>
            <a:off x="12888418" y="6827125"/>
            <a:ext cx="2385377" cy="9107701"/>
          </a:xfrm>
          <a:prstGeom prst="rect">
            <a:avLst/>
          </a:prstGeom>
          <a:noFill/>
          <a:ln w="19050" cap="flat" cmpd="sng">
            <a:solidFill>
              <a:schemeClr val="dk1"/>
            </a:solidFill>
            <a:prstDash val="solid"/>
            <a:round/>
            <a:headEnd type="none" w="sm" len="sm"/>
            <a:tailEnd type="none" w="sm" len="sm"/>
          </a:ln>
        </p:spPr>
      </p:pic>
      <p:sp>
        <p:nvSpPr>
          <p:cNvPr id="114" name="Google Shape;114;p1"/>
          <p:cNvSpPr/>
          <p:nvPr/>
        </p:nvSpPr>
        <p:spPr>
          <a:xfrm>
            <a:off x="414034" y="20647725"/>
            <a:ext cx="26413500" cy="1257300"/>
          </a:xfrm>
          <a:prstGeom prst="rect">
            <a:avLst/>
          </a:prstGeom>
          <a:gradFill>
            <a:gsLst>
              <a:gs pos="0">
                <a:srgbClr val="031F43"/>
              </a:gs>
              <a:gs pos="50000">
                <a:srgbClr val="052E65"/>
              </a:gs>
              <a:gs pos="100000">
                <a:srgbClr val="031F43"/>
              </a:gs>
            </a:gsLst>
            <a:lin ang="5400012" scaled="0"/>
          </a:gradFill>
          <a:ln w="9525" cap="flat" cmpd="sng">
            <a:solidFill>
              <a:schemeClr val="dk1"/>
            </a:solidFill>
            <a:prstDash val="solid"/>
            <a:miter lim="800000"/>
            <a:headEnd type="none" w="sm" len="sm"/>
            <a:tailEnd type="none" w="sm" len="sm"/>
          </a:ln>
        </p:spPr>
        <p:txBody>
          <a:bodyPr spcFirstLastPara="1" wrap="square" lIns="125725" tIns="62850" rIns="125725" bIns="62850" anchor="ctr" anchorCtr="0">
            <a:noAutofit/>
          </a:bodyPr>
          <a:lstStyle/>
          <a:p>
            <a:pPr marL="0" marR="0" lvl="0" indent="0" algn="ctr" rtl="0">
              <a:spcBef>
                <a:spcPts val="0"/>
              </a:spcBef>
              <a:spcAft>
                <a:spcPts val="0"/>
              </a:spcAft>
              <a:buNone/>
            </a:pPr>
            <a:r>
              <a:rPr lang="en-US" sz="5500" b="1">
                <a:solidFill>
                  <a:schemeClr val="lt1"/>
                </a:solidFill>
                <a:latin typeface="Times New Roman"/>
                <a:ea typeface="Times New Roman"/>
                <a:cs typeface="Times New Roman"/>
                <a:sym typeface="Times New Roman"/>
              </a:rPr>
              <a:t>Finishing Construction</a:t>
            </a:r>
            <a:endParaRPr sz="5500" b="1" i="0" u="none" strike="noStrike" cap="none">
              <a:solidFill>
                <a:schemeClr val="lt1"/>
              </a:solidFill>
              <a:latin typeface="Times New Roman"/>
              <a:ea typeface="Times New Roman"/>
              <a:cs typeface="Times New Roman"/>
              <a:sym typeface="Times New Roman"/>
            </a:endParaRPr>
          </a:p>
        </p:txBody>
      </p:sp>
      <p:sp>
        <p:nvSpPr>
          <p:cNvPr id="115" name="Google Shape;115;p1"/>
          <p:cNvSpPr/>
          <p:nvPr/>
        </p:nvSpPr>
        <p:spPr>
          <a:xfrm>
            <a:off x="15661878" y="13652303"/>
            <a:ext cx="11796900" cy="1257300"/>
          </a:xfrm>
          <a:prstGeom prst="rect">
            <a:avLst/>
          </a:prstGeom>
          <a:gradFill>
            <a:gsLst>
              <a:gs pos="0">
                <a:srgbClr val="031F43"/>
              </a:gs>
              <a:gs pos="50000">
                <a:srgbClr val="052E65"/>
              </a:gs>
              <a:gs pos="100000">
                <a:srgbClr val="031F43"/>
              </a:gs>
            </a:gsLst>
            <a:lin ang="5400012" scaled="0"/>
          </a:gradFill>
          <a:ln w="9525" cap="flat" cmpd="sng">
            <a:solidFill>
              <a:schemeClr val="dk1"/>
            </a:solidFill>
            <a:prstDash val="solid"/>
            <a:miter lim="800000"/>
            <a:headEnd type="none" w="sm" len="sm"/>
            <a:tailEnd type="none" w="sm" len="sm"/>
          </a:ln>
        </p:spPr>
        <p:txBody>
          <a:bodyPr spcFirstLastPara="1" wrap="square" lIns="125725" tIns="62850" rIns="125725" bIns="62850" anchor="ctr" anchorCtr="0">
            <a:noAutofit/>
          </a:bodyPr>
          <a:lstStyle/>
          <a:p>
            <a:pPr marL="0" marR="0" lvl="0" indent="0" algn="ctr" rtl="0">
              <a:spcBef>
                <a:spcPts val="0"/>
              </a:spcBef>
              <a:spcAft>
                <a:spcPts val="0"/>
              </a:spcAft>
              <a:buNone/>
            </a:pPr>
            <a:r>
              <a:rPr lang="en-US" sz="5500" b="1">
                <a:solidFill>
                  <a:schemeClr val="lt1"/>
                </a:solidFill>
                <a:latin typeface="Times New Roman"/>
                <a:ea typeface="Times New Roman"/>
                <a:cs typeface="Times New Roman"/>
                <a:sym typeface="Times New Roman"/>
              </a:rPr>
              <a:t>Data Collection</a:t>
            </a:r>
            <a:endParaRPr sz="5500" b="1" i="0" u="none" strike="noStrike" cap="none">
              <a:solidFill>
                <a:schemeClr val="lt1"/>
              </a:solidFill>
              <a:latin typeface="Times New Roman"/>
              <a:ea typeface="Times New Roman"/>
              <a:cs typeface="Times New Roman"/>
              <a:sym typeface="Times New Roman"/>
            </a:endParaRPr>
          </a:p>
        </p:txBody>
      </p:sp>
      <p:sp>
        <p:nvSpPr>
          <p:cNvPr id="116" name="Google Shape;116;p1"/>
          <p:cNvSpPr txBox="1"/>
          <p:nvPr/>
        </p:nvSpPr>
        <p:spPr>
          <a:xfrm>
            <a:off x="27846875" y="6723550"/>
            <a:ext cx="11672700" cy="9666300"/>
          </a:xfrm>
          <a:prstGeom prst="rect">
            <a:avLst/>
          </a:prstGeom>
          <a:noFill/>
          <a:ln>
            <a:noFill/>
          </a:ln>
        </p:spPr>
        <p:txBody>
          <a:bodyPr spcFirstLastPara="1" wrap="square" lIns="91425" tIns="91425" rIns="91425" bIns="91425" anchor="t" anchorCtr="0">
            <a:spAutoFit/>
          </a:bodyPr>
          <a:lstStyle/>
          <a:p>
            <a:pPr marL="457200" lvl="0" indent="-508000" algn="l" rtl="0">
              <a:spcBef>
                <a:spcPts val="0"/>
              </a:spcBef>
              <a:spcAft>
                <a:spcPts val="0"/>
              </a:spcAft>
              <a:buSzPts val="4400"/>
              <a:buFont typeface="Times New Roman"/>
              <a:buChar char="●"/>
            </a:pPr>
            <a:r>
              <a:rPr lang="en-US" sz="4400">
                <a:latin typeface="Times New Roman"/>
                <a:ea typeface="Times New Roman"/>
                <a:cs typeface="Times New Roman"/>
                <a:sym typeface="Times New Roman"/>
              </a:rPr>
              <a:t>Temporarily deployed ~1.5 miles outside of mouth of Piscataqua in 60 ft of water with the help of Capt. Bryan Soares and the Gulf Challenger</a:t>
            </a:r>
            <a:endParaRPr sz="4400">
              <a:latin typeface="Times New Roman"/>
              <a:ea typeface="Times New Roman"/>
              <a:cs typeface="Times New Roman"/>
              <a:sym typeface="Times New Roman"/>
            </a:endParaRPr>
          </a:p>
          <a:p>
            <a:pPr marL="457200" lvl="0" indent="-508000" algn="l" rtl="0">
              <a:spcBef>
                <a:spcPts val="0"/>
              </a:spcBef>
              <a:spcAft>
                <a:spcPts val="0"/>
              </a:spcAft>
              <a:buSzPts val="4400"/>
              <a:buFont typeface="Times New Roman"/>
              <a:buChar char="●"/>
            </a:pPr>
            <a:r>
              <a:rPr lang="en-US" sz="4400">
                <a:latin typeface="Times New Roman"/>
                <a:ea typeface="Times New Roman"/>
                <a:cs typeface="Times New Roman"/>
                <a:sym typeface="Times New Roman"/>
              </a:rPr>
              <a:t>Used a temporary mooring system</a:t>
            </a:r>
            <a:endParaRPr sz="4400">
              <a:latin typeface="Times New Roman"/>
              <a:ea typeface="Times New Roman"/>
              <a:cs typeface="Times New Roman"/>
              <a:sym typeface="Times New Roman"/>
            </a:endParaRPr>
          </a:p>
          <a:p>
            <a:pPr marL="457200" lvl="0" indent="-508000" algn="l" rtl="0">
              <a:spcBef>
                <a:spcPts val="0"/>
              </a:spcBef>
              <a:spcAft>
                <a:spcPts val="0"/>
              </a:spcAft>
              <a:buSzPts val="4400"/>
              <a:buFont typeface="Times New Roman"/>
              <a:buChar char="●"/>
            </a:pPr>
            <a:r>
              <a:rPr lang="en-US" sz="4400">
                <a:latin typeface="Times New Roman"/>
                <a:ea typeface="Times New Roman"/>
                <a:cs typeface="Times New Roman"/>
                <a:sym typeface="Times New Roman"/>
              </a:rPr>
              <a:t>Unfortunately lost flow sensor data due to water intrusion to sensor case</a:t>
            </a:r>
            <a:endParaRPr sz="4400">
              <a:latin typeface="Times New Roman"/>
              <a:ea typeface="Times New Roman"/>
              <a:cs typeface="Times New Roman"/>
              <a:sym typeface="Times New Roman"/>
            </a:endParaRPr>
          </a:p>
          <a:p>
            <a:pPr marL="457200" lvl="0" indent="-508000" algn="l" rtl="0">
              <a:spcBef>
                <a:spcPts val="0"/>
              </a:spcBef>
              <a:spcAft>
                <a:spcPts val="0"/>
              </a:spcAft>
              <a:buSzPts val="4400"/>
              <a:buFont typeface="Times New Roman"/>
              <a:buChar char="●"/>
            </a:pPr>
            <a:r>
              <a:rPr lang="en-US" sz="4400">
                <a:latin typeface="Times New Roman"/>
                <a:ea typeface="Times New Roman"/>
                <a:cs typeface="Times New Roman"/>
                <a:sym typeface="Times New Roman"/>
              </a:rPr>
              <a:t>Measured the flow rate manually using a 5 gal bucket held directly above the water and a timer </a:t>
            </a:r>
            <a:endParaRPr sz="4400">
              <a:latin typeface="Times New Roman"/>
              <a:ea typeface="Times New Roman"/>
              <a:cs typeface="Times New Roman"/>
              <a:sym typeface="Times New Roman"/>
            </a:endParaRPr>
          </a:p>
          <a:p>
            <a:pPr marL="0" lvl="0" indent="0" algn="l" rtl="0">
              <a:spcBef>
                <a:spcPts val="0"/>
              </a:spcBef>
              <a:spcAft>
                <a:spcPts val="0"/>
              </a:spcAft>
              <a:buNone/>
            </a:pPr>
            <a:endParaRPr sz="4400">
              <a:latin typeface="Times New Roman"/>
              <a:ea typeface="Times New Roman"/>
              <a:cs typeface="Times New Roman"/>
              <a:sym typeface="Times New Roman"/>
            </a:endParaRPr>
          </a:p>
          <a:p>
            <a:pPr marL="0" lvl="0" indent="0" algn="l" rtl="0">
              <a:spcBef>
                <a:spcPts val="0"/>
              </a:spcBef>
              <a:spcAft>
                <a:spcPts val="0"/>
              </a:spcAft>
              <a:buNone/>
            </a:pPr>
            <a:endParaRPr sz="4400">
              <a:latin typeface="Times New Roman"/>
              <a:ea typeface="Times New Roman"/>
              <a:cs typeface="Times New Roman"/>
              <a:sym typeface="Times New Roman"/>
            </a:endParaRPr>
          </a:p>
          <a:p>
            <a:pPr marL="0" lvl="0" indent="0" algn="l" rtl="0">
              <a:spcBef>
                <a:spcPts val="0"/>
              </a:spcBef>
              <a:spcAft>
                <a:spcPts val="0"/>
              </a:spcAft>
              <a:buNone/>
            </a:pPr>
            <a:endParaRPr sz="4400">
              <a:latin typeface="Times New Roman"/>
              <a:ea typeface="Times New Roman"/>
              <a:cs typeface="Times New Roman"/>
              <a:sym typeface="Times New Roman"/>
            </a:endParaRPr>
          </a:p>
          <a:p>
            <a:pPr marL="0" lvl="0" indent="0" algn="l" rtl="0">
              <a:spcBef>
                <a:spcPts val="0"/>
              </a:spcBef>
              <a:spcAft>
                <a:spcPts val="0"/>
              </a:spcAft>
              <a:buNone/>
            </a:pPr>
            <a:endParaRPr sz="4400">
              <a:latin typeface="Times New Roman"/>
              <a:ea typeface="Times New Roman"/>
              <a:cs typeface="Times New Roman"/>
              <a:sym typeface="Times New Roman"/>
            </a:endParaRPr>
          </a:p>
          <a:p>
            <a:pPr marL="0" lvl="0" indent="0" algn="l" rtl="0">
              <a:spcBef>
                <a:spcPts val="0"/>
              </a:spcBef>
              <a:spcAft>
                <a:spcPts val="0"/>
              </a:spcAft>
              <a:buNone/>
            </a:pPr>
            <a:endParaRPr sz="4400">
              <a:latin typeface="Times New Roman"/>
              <a:ea typeface="Times New Roman"/>
              <a:cs typeface="Times New Roman"/>
              <a:sym typeface="Times New Roman"/>
            </a:endParaRPr>
          </a:p>
        </p:txBody>
      </p:sp>
      <p:sp>
        <p:nvSpPr>
          <p:cNvPr id="117" name="Google Shape;117;p1"/>
          <p:cNvSpPr txBox="1"/>
          <p:nvPr/>
        </p:nvSpPr>
        <p:spPr>
          <a:xfrm>
            <a:off x="16111588" y="15563350"/>
            <a:ext cx="11486400" cy="4248300"/>
          </a:xfrm>
          <a:prstGeom prst="rect">
            <a:avLst/>
          </a:prstGeom>
          <a:noFill/>
          <a:ln>
            <a:noFill/>
          </a:ln>
        </p:spPr>
        <p:txBody>
          <a:bodyPr spcFirstLastPara="1" wrap="square" lIns="91425" tIns="91425" rIns="91425" bIns="91425" anchor="t" anchorCtr="0">
            <a:spAutoFit/>
          </a:bodyPr>
          <a:lstStyle/>
          <a:p>
            <a:pPr marL="457200" lvl="0" indent="-508000" algn="l" rtl="0">
              <a:spcBef>
                <a:spcPts val="0"/>
              </a:spcBef>
              <a:spcAft>
                <a:spcPts val="0"/>
              </a:spcAft>
              <a:buSzPts val="4400"/>
              <a:buFont typeface="Times New Roman"/>
              <a:buChar char="●"/>
            </a:pPr>
            <a:r>
              <a:rPr lang="en-US" sz="4400">
                <a:latin typeface="Times New Roman"/>
                <a:ea typeface="Times New Roman"/>
                <a:cs typeface="Times New Roman"/>
                <a:sym typeface="Times New Roman"/>
              </a:rPr>
              <a:t>Digiten Flow Sensor mounted through a pressure case mounted on spar, with Ardunio Uno inside pressure casing</a:t>
            </a:r>
            <a:endParaRPr sz="4400">
              <a:latin typeface="Times New Roman"/>
              <a:ea typeface="Times New Roman"/>
              <a:cs typeface="Times New Roman"/>
              <a:sym typeface="Times New Roman"/>
            </a:endParaRPr>
          </a:p>
          <a:p>
            <a:pPr marL="457200" lvl="0" indent="-508000" algn="l" rtl="0">
              <a:spcBef>
                <a:spcPts val="0"/>
              </a:spcBef>
              <a:spcAft>
                <a:spcPts val="0"/>
              </a:spcAft>
              <a:buSzPts val="4400"/>
              <a:buFont typeface="Times New Roman"/>
              <a:buChar char="●"/>
            </a:pPr>
            <a:r>
              <a:rPr lang="en-US" sz="4400">
                <a:latin typeface="Times New Roman"/>
                <a:ea typeface="Times New Roman"/>
                <a:cs typeface="Times New Roman"/>
                <a:sym typeface="Times New Roman"/>
              </a:rPr>
              <a:t>Output of pump runs to inlet of flow sensor</a:t>
            </a:r>
            <a:endParaRPr sz="4400">
              <a:latin typeface="Times New Roman"/>
              <a:ea typeface="Times New Roman"/>
              <a:cs typeface="Times New Roman"/>
              <a:sym typeface="Times New Roman"/>
            </a:endParaRPr>
          </a:p>
          <a:p>
            <a:pPr marL="457200" lvl="0" indent="-508000" algn="l" rtl="0">
              <a:spcBef>
                <a:spcPts val="0"/>
              </a:spcBef>
              <a:spcAft>
                <a:spcPts val="0"/>
              </a:spcAft>
              <a:buSzPts val="4400"/>
              <a:buFont typeface="Times New Roman"/>
              <a:buChar char="●"/>
            </a:pPr>
            <a:r>
              <a:rPr lang="en-US" sz="4400">
                <a:latin typeface="Times New Roman"/>
                <a:ea typeface="Times New Roman"/>
                <a:cs typeface="Times New Roman"/>
                <a:sym typeface="Times New Roman"/>
              </a:rPr>
              <a:t>RBR Duet pressure sensor moored nearby to measure pressure of wave action</a:t>
            </a:r>
            <a:endParaRPr sz="4400">
              <a:latin typeface="Times New Roman"/>
              <a:ea typeface="Times New Roman"/>
              <a:cs typeface="Times New Roman"/>
              <a:sym typeface="Times New Roman"/>
            </a:endParaRPr>
          </a:p>
        </p:txBody>
      </p:sp>
      <p:sp>
        <p:nvSpPr>
          <p:cNvPr id="118" name="Google Shape;118;p1"/>
          <p:cNvSpPr txBox="1"/>
          <p:nvPr/>
        </p:nvSpPr>
        <p:spPr>
          <a:xfrm>
            <a:off x="356450" y="22004100"/>
            <a:ext cx="25493700" cy="10343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400" b="1">
                <a:latin typeface="Times New Roman"/>
                <a:ea typeface="Times New Roman"/>
                <a:cs typeface="Times New Roman"/>
                <a:sym typeface="Times New Roman"/>
              </a:rPr>
              <a:t>Foam</a:t>
            </a:r>
            <a:endParaRPr sz="4400" b="1">
              <a:latin typeface="Times New Roman"/>
              <a:ea typeface="Times New Roman"/>
              <a:cs typeface="Times New Roman"/>
              <a:sym typeface="Times New Roman"/>
            </a:endParaRPr>
          </a:p>
          <a:p>
            <a:pPr marL="914400" lvl="0" indent="-508000" algn="l" rtl="0">
              <a:spcBef>
                <a:spcPts val="0"/>
              </a:spcBef>
              <a:spcAft>
                <a:spcPts val="0"/>
              </a:spcAft>
              <a:buSzPts val="4400"/>
              <a:buFont typeface="Times New Roman"/>
              <a:buChar char="●"/>
            </a:pPr>
            <a:r>
              <a:rPr lang="en-US" sz="4400">
                <a:latin typeface="Times New Roman"/>
                <a:ea typeface="Times New Roman"/>
                <a:cs typeface="Times New Roman"/>
                <a:sym typeface="Times New Roman"/>
              </a:rPr>
              <a:t>Used foam to fill the space above piston head to reduce water intrusion into this area</a:t>
            </a:r>
            <a:endParaRPr sz="4400">
              <a:latin typeface="Times New Roman"/>
              <a:ea typeface="Times New Roman"/>
              <a:cs typeface="Times New Roman"/>
              <a:sym typeface="Times New Roman"/>
            </a:endParaRPr>
          </a:p>
          <a:p>
            <a:pPr marL="914400" lvl="0" indent="-508000" algn="l" rtl="0">
              <a:spcBef>
                <a:spcPts val="0"/>
              </a:spcBef>
              <a:spcAft>
                <a:spcPts val="0"/>
              </a:spcAft>
              <a:buSzPts val="4400"/>
              <a:buFont typeface="Times New Roman"/>
              <a:buChar char="●"/>
            </a:pPr>
            <a:r>
              <a:rPr lang="en-US" sz="4400">
                <a:latin typeface="Times New Roman"/>
                <a:ea typeface="Times New Roman"/>
                <a:cs typeface="Times New Roman"/>
                <a:sym typeface="Times New Roman"/>
              </a:rPr>
              <a:t>First method was to try to make our own foam mold using West System two part closed-cell foam</a:t>
            </a:r>
            <a:endParaRPr sz="4400">
              <a:latin typeface="Times New Roman"/>
              <a:ea typeface="Times New Roman"/>
              <a:cs typeface="Times New Roman"/>
              <a:sym typeface="Times New Roman"/>
            </a:endParaRPr>
          </a:p>
          <a:p>
            <a:pPr marL="914400" lvl="0" indent="-508000" algn="l" rtl="0">
              <a:spcBef>
                <a:spcPts val="0"/>
              </a:spcBef>
              <a:spcAft>
                <a:spcPts val="0"/>
              </a:spcAft>
              <a:buSzPts val="4400"/>
              <a:buFont typeface="Times New Roman"/>
              <a:buChar char="●"/>
            </a:pPr>
            <a:r>
              <a:rPr lang="en-US" sz="4400">
                <a:latin typeface="Times New Roman"/>
                <a:ea typeface="Times New Roman"/>
                <a:cs typeface="Times New Roman"/>
                <a:sym typeface="Times New Roman"/>
              </a:rPr>
              <a:t>Found that the foam was too inconsistent and created excess friction that inhibited the movement of the</a:t>
            </a:r>
            <a:endParaRPr sz="4400">
              <a:latin typeface="Times New Roman"/>
              <a:ea typeface="Times New Roman"/>
              <a:cs typeface="Times New Roman"/>
              <a:sym typeface="Times New Roman"/>
            </a:endParaRPr>
          </a:p>
          <a:p>
            <a:pPr marL="914400" lvl="0" indent="0" algn="l" rtl="0">
              <a:spcBef>
                <a:spcPts val="0"/>
              </a:spcBef>
              <a:spcAft>
                <a:spcPts val="0"/>
              </a:spcAft>
              <a:buNone/>
            </a:pPr>
            <a:r>
              <a:rPr lang="en-US" sz="4400">
                <a:latin typeface="Times New Roman"/>
                <a:ea typeface="Times New Roman"/>
                <a:cs typeface="Times New Roman"/>
                <a:sym typeface="Times New Roman"/>
              </a:rPr>
              <a:t> piston in a second tank test</a:t>
            </a:r>
            <a:endParaRPr sz="4400">
              <a:latin typeface="Times New Roman"/>
              <a:ea typeface="Times New Roman"/>
              <a:cs typeface="Times New Roman"/>
              <a:sym typeface="Times New Roman"/>
            </a:endParaRPr>
          </a:p>
          <a:p>
            <a:pPr marL="914400" lvl="0" indent="-508000" algn="l" rtl="0">
              <a:spcBef>
                <a:spcPts val="0"/>
              </a:spcBef>
              <a:spcAft>
                <a:spcPts val="0"/>
              </a:spcAft>
              <a:buSzPts val="4400"/>
              <a:buFont typeface="Times New Roman"/>
              <a:buChar char="●"/>
            </a:pPr>
            <a:r>
              <a:rPr lang="en-US" sz="4400">
                <a:latin typeface="Times New Roman"/>
                <a:ea typeface="Times New Roman"/>
                <a:cs typeface="Times New Roman"/>
                <a:sym typeface="Times New Roman"/>
              </a:rPr>
              <a:t>Second method used a thick plastic liner and a metal center in hopes of having a straighter mold </a:t>
            </a:r>
            <a:endParaRPr sz="4400">
              <a:latin typeface="Times New Roman"/>
              <a:ea typeface="Times New Roman"/>
              <a:cs typeface="Times New Roman"/>
              <a:sym typeface="Times New Roman"/>
            </a:endParaRPr>
          </a:p>
          <a:p>
            <a:pPr marL="914400" lvl="0" indent="-508000" algn="l" rtl="0">
              <a:spcBef>
                <a:spcPts val="0"/>
              </a:spcBef>
              <a:spcAft>
                <a:spcPts val="0"/>
              </a:spcAft>
              <a:buSzPts val="4400"/>
              <a:buFont typeface="Times New Roman"/>
              <a:buChar char="●"/>
            </a:pPr>
            <a:r>
              <a:rPr lang="en-US" sz="4400">
                <a:latin typeface="Times New Roman"/>
                <a:ea typeface="Times New Roman"/>
                <a:cs typeface="Times New Roman"/>
                <a:sym typeface="Times New Roman"/>
              </a:rPr>
              <a:t>Found that there was still to much friction through a third tank test</a:t>
            </a:r>
            <a:endParaRPr sz="4400">
              <a:latin typeface="Times New Roman"/>
              <a:ea typeface="Times New Roman"/>
              <a:cs typeface="Times New Roman"/>
              <a:sym typeface="Times New Roman"/>
            </a:endParaRPr>
          </a:p>
          <a:p>
            <a:pPr marL="914400" lvl="0" indent="-508000" algn="l" rtl="0">
              <a:spcBef>
                <a:spcPts val="0"/>
              </a:spcBef>
              <a:spcAft>
                <a:spcPts val="0"/>
              </a:spcAft>
              <a:buSzPts val="4400"/>
              <a:buFont typeface="Times New Roman"/>
              <a:buChar char="●"/>
            </a:pPr>
            <a:r>
              <a:rPr lang="en-US" sz="4400">
                <a:latin typeface="Times New Roman"/>
                <a:ea typeface="Times New Roman"/>
                <a:cs typeface="Times New Roman"/>
                <a:sym typeface="Times New Roman"/>
              </a:rPr>
              <a:t>Ordered 10ft of pre-made foam with a 3.25” diameter, 1” inner hole; float moved freely with</a:t>
            </a:r>
            <a:endParaRPr sz="4400">
              <a:latin typeface="Times New Roman"/>
              <a:ea typeface="Times New Roman"/>
              <a:cs typeface="Times New Roman"/>
              <a:sym typeface="Times New Roman"/>
            </a:endParaRPr>
          </a:p>
          <a:p>
            <a:pPr marL="914400" lvl="0" indent="0" algn="l" rtl="0">
              <a:spcBef>
                <a:spcPts val="0"/>
              </a:spcBef>
              <a:spcAft>
                <a:spcPts val="0"/>
              </a:spcAft>
              <a:buNone/>
            </a:pPr>
            <a:r>
              <a:rPr lang="en-US" sz="4400">
                <a:latin typeface="Times New Roman"/>
                <a:ea typeface="Times New Roman"/>
                <a:cs typeface="Times New Roman"/>
                <a:sym typeface="Times New Roman"/>
              </a:rPr>
              <a:t>this foam in place</a:t>
            </a:r>
            <a:endParaRPr sz="4400">
              <a:latin typeface="Times New Roman"/>
              <a:ea typeface="Times New Roman"/>
              <a:cs typeface="Times New Roman"/>
              <a:sym typeface="Times New Roman"/>
            </a:endParaRPr>
          </a:p>
          <a:p>
            <a:pPr marL="0" lvl="0" indent="0" algn="l" rtl="0">
              <a:spcBef>
                <a:spcPts val="0"/>
              </a:spcBef>
              <a:spcAft>
                <a:spcPts val="0"/>
              </a:spcAft>
              <a:buNone/>
            </a:pPr>
            <a:r>
              <a:rPr lang="en-US" sz="4400" b="1">
                <a:latin typeface="Times New Roman"/>
                <a:ea typeface="Times New Roman"/>
                <a:cs typeface="Times New Roman"/>
                <a:sym typeface="Times New Roman"/>
              </a:rPr>
              <a:t>Spacer</a:t>
            </a:r>
            <a:endParaRPr sz="4400" b="1">
              <a:latin typeface="Times New Roman"/>
              <a:ea typeface="Times New Roman"/>
              <a:cs typeface="Times New Roman"/>
              <a:sym typeface="Times New Roman"/>
            </a:endParaRPr>
          </a:p>
          <a:p>
            <a:pPr marL="914400" lvl="0" indent="-508000" algn="l" rtl="0">
              <a:spcBef>
                <a:spcPts val="0"/>
              </a:spcBef>
              <a:spcAft>
                <a:spcPts val="0"/>
              </a:spcAft>
              <a:buSzPts val="4400"/>
              <a:buFont typeface="Times New Roman"/>
              <a:buChar char="●"/>
            </a:pPr>
            <a:r>
              <a:rPr lang="en-US" sz="4400">
                <a:latin typeface="Times New Roman"/>
                <a:ea typeface="Times New Roman"/>
                <a:cs typeface="Times New Roman"/>
                <a:sym typeface="Times New Roman"/>
              </a:rPr>
              <a:t>Wood spacer for the top of the spar which allows air and water to escape from the </a:t>
            </a:r>
            <a:endParaRPr sz="4400">
              <a:latin typeface="Times New Roman"/>
              <a:ea typeface="Times New Roman"/>
              <a:cs typeface="Times New Roman"/>
              <a:sym typeface="Times New Roman"/>
            </a:endParaRPr>
          </a:p>
          <a:p>
            <a:pPr marL="914400" lvl="0" indent="0" algn="l" rtl="0">
              <a:spcBef>
                <a:spcPts val="0"/>
              </a:spcBef>
              <a:spcAft>
                <a:spcPts val="0"/>
              </a:spcAft>
              <a:buNone/>
            </a:pPr>
            <a:r>
              <a:rPr lang="en-US" sz="4400">
                <a:latin typeface="Times New Roman"/>
                <a:ea typeface="Times New Roman"/>
                <a:cs typeface="Times New Roman"/>
                <a:sym typeface="Times New Roman"/>
              </a:rPr>
              <a:t>inner cylinder during pumping, while preventing excess water from filling the cylinder</a:t>
            </a:r>
            <a:endParaRPr sz="4400">
              <a:latin typeface="Times New Roman"/>
              <a:ea typeface="Times New Roman"/>
              <a:cs typeface="Times New Roman"/>
              <a:sym typeface="Times New Roman"/>
            </a:endParaRPr>
          </a:p>
          <a:p>
            <a:pPr marL="0" lvl="0" indent="0" algn="l" rtl="0">
              <a:spcBef>
                <a:spcPts val="0"/>
              </a:spcBef>
              <a:spcAft>
                <a:spcPts val="0"/>
              </a:spcAft>
              <a:buNone/>
            </a:pPr>
            <a:r>
              <a:rPr lang="en-US" sz="4400" b="1">
                <a:latin typeface="Times New Roman"/>
                <a:ea typeface="Times New Roman"/>
                <a:cs typeface="Times New Roman"/>
                <a:sym typeface="Times New Roman"/>
              </a:rPr>
              <a:t>Cylinder Connection</a:t>
            </a:r>
            <a:endParaRPr sz="4400" b="1">
              <a:latin typeface="Times New Roman"/>
              <a:ea typeface="Times New Roman"/>
              <a:cs typeface="Times New Roman"/>
              <a:sym typeface="Times New Roman"/>
            </a:endParaRPr>
          </a:p>
          <a:p>
            <a:pPr marL="914400" lvl="0" indent="-508000" algn="l" rtl="0">
              <a:spcBef>
                <a:spcPts val="0"/>
              </a:spcBef>
              <a:spcAft>
                <a:spcPts val="0"/>
              </a:spcAft>
              <a:buSzPts val="4400"/>
              <a:buFont typeface="Times New Roman"/>
              <a:buChar char="●"/>
            </a:pPr>
            <a:r>
              <a:rPr lang="en-US" sz="4400">
                <a:latin typeface="Times New Roman"/>
                <a:ea typeface="Times New Roman"/>
                <a:cs typeface="Times New Roman"/>
                <a:sym typeface="Times New Roman"/>
              </a:rPr>
              <a:t>Seated internal piston cylinder with threaded connections to inlet/outlet tee housing</a:t>
            </a:r>
            <a:endParaRPr sz="4400">
              <a:latin typeface="Times New Roman"/>
              <a:ea typeface="Times New Roman"/>
              <a:cs typeface="Times New Roman"/>
              <a:sym typeface="Times New Roman"/>
            </a:endParaRPr>
          </a:p>
          <a:p>
            <a:pPr marL="914400" lvl="0" indent="-508000" algn="l" rtl="0">
              <a:spcBef>
                <a:spcPts val="0"/>
              </a:spcBef>
              <a:spcAft>
                <a:spcPts val="0"/>
              </a:spcAft>
              <a:buSzPts val="4400"/>
              <a:buFont typeface="Times New Roman"/>
              <a:buChar char="●"/>
            </a:pPr>
            <a:r>
              <a:rPr lang="en-US" sz="4400">
                <a:latin typeface="Times New Roman"/>
                <a:ea typeface="Times New Roman"/>
                <a:cs typeface="Times New Roman"/>
                <a:sym typeface="Times New Roman"/>
              </a:rPr>
              <a:t>Allowed the assembly to come apart if need be while still providing a watertight connection</a:t>
            </a:r>
            <a:endParaRPr sz="4400">
              <a:latin typeface="Times New Roman"/>
              <a:ea typeface="Times New Roman"/>
              <a:cs typeface="Times New Roman"/>
              <a:sym typeface="Times New Roman"/>
            </a:endParaRPr>
          </a:p>
        </p:txBody>
      </p:sp>
      <p:grpSp>
        <p:nvGrpSpPr>
          <p:cNvPr id="119" name="Google Shape;119;p1"/>
          <p:cNvGrpSpPr/>
          <p:nvPr/>
        </p:nvGrpSpPr>
        <p:grpSpPr>
          <a:xfrm>
            <a:off x="27665216" y="18229150"/>
            <a:ext cx="11734800" cy="4355862"/>
            <a:chOff x="27597991" y="18367413"/>
            <a:chExt cx="11734800" cy="4355862"/>
          </a:xfrm>
        </p:grpSpPr>
        <p:sp>
          <p:nvSpPr>
            <p:cNvPr id="120" name="Google Shape;120;p1"/>
            <p:cNvSpPr/>
            <p:nvPr/>
          </p:nvSpPr>
          <p:spPr>
            <a:xfrm>
              <a:off x="27597991" y="18367413"/>
              <a:ext cx="11734800" cy="1257300"/>
            </a:xfrm>
            <a:prstGeom prst="rect">
              <a:avLst/>
            </a:prstGeom>
            <a:gradFill>
              <a:gsLst>
                <a:gs pos="0">
                  <a:srgbClr val="031F43"/>
                </a:gs>
                <a:gs pos="50000">
                  <a:srgbClr val="052E65"/>
                </a:gs>
                <a:gs pos="100000">
                  <a:srgbClr val="031F43"/>
                </a:gs>
              </a:gsLst>
              <a:lin ang="5400000" scaled="0"/>
            </a:gradFill>
            <a:ln w="9525" cap="flat" cmpd="sng">
              <a:solidFill>
                <a:schemeClr val="dk1"/>
              </a:solidFill>
              <a:prstDash val="solid"/>
              <a:miter lim="800000"/>
              <a:headEnd type="none" w="sm" len="sm"/>
              <a:tailEnd type="none" w="sm" len="sm"/>
            </a:ln>
          </p:spPr>
          <p:txBody>
            <a:bodyPr spcFirstLastPara="1" wrap="square" lIns="125725" tIns="62850" rIns="125725" bIns="62850" anchor="ctr" anchorCtr="0">
              <a:noAutofit/>
            </a:bodyPr>
            <a:lstStyle/>
            <a:p>
              <a:pPr marL="0" marR="0" lvl="0" indent="0" algn="ctr" rtl="0">
                <a:spcBef>
                  <a:spcPts val="0"/>
                </a:spcBef>
                <a:spcAft>
                  <a:spcPts val="0"/>
                </a:spcAft>
                <a:buNone/>
              </a:pPr>
              <a:r>
                <a:rPr lang="en-US" sz="5500" b="1" i="0" u="none" strike="noStrike" cap="none">
                  <a:solidFill>
                    <a:schemeClr val="lt1"/>
                  </a:solidFill>
                  <a:latin typeface="Times New Roman"/>
                  <a:ea typeface="Times New Roman"/>
                  <a:cs typeface="Times New Roman"/>
                  <a:sym typeface="Times New Roman"/>
                </a:rPr>
                <a:t>Results</a:t>
              </a:r>
              <a:endParaRPr sz="5500" b="1" i="0" u="none" strike="noStrike" cap="none">
                <a:solidFill>
                  <a:schemeClr val="lt1"/>
                </a:solidFill>
                <a:latin typeface="Times New Roman"/>
                <a:ea typeface="Times New Roman"/>
                <a:cs typeface="Times New Roman"/>
                <a:sym typeface="Times New Roman"/>
              </a:endParaRPr>
            </a:p>
          </p:txBody>
        </p:sp>
        <p:sp>
          <p:nvSpPr>
            <p:cNvPr id="121" name="Google Shape;121;p1"/>
            <p:cNvSpPr txBox="1"/>
            <p:nvPr/>
          </p:nvSpPr>
          <p:spPr>
            <a:xfrm>
              <a:off x="28022525" y="19829475"/>
              <a:ext cx="11020200" cy="2893800"/>
            </a:xfrm>
            <a:prstGeom prst="rect">
              <a:avLst/>
            </a:prstGeom>
            <a:noFill/>
            <a:ln>
              <a:noFill/>
            </a:ln>
          </p:spPr>
          <p:txBody>
            <a:bodyPr spcFirstLastPara="1" wrap="square" lIns="91425" tIns="91425" rIns="91425" bIns="91425" anchor="t" anchorCtr="0">
              <a:spAutoFit/>
            </a:bodyPr>
            <a:lstStyle/>
            <a:p>
              <a:pPr marL="457200" lvl="0" indent="-508000" algn="l" rtl="0">
                <a:spcBef>
                  <a:spcPts val="0"/>
                </a:spcBef>
                <a:spcAft>
                  <a:spcPts val="0"/>
                </a:spcAft>
                <a:buClr>
                  <a:schemeClr val="dk1"/>
                </a:buClr>
                <a:buSzPts val="4400"/>
                <a:buFont typeface="Times New Roman"/>
                <a:buChar char="●"/>
              </a:pPr>
              <a:r>
                <a:rPr lang="en-US" sz="4400">
                  <a:solidFill>
                    <a:schemeClr val="dk1"/>
                  </a:solidFill>
                  <a:latin typeface="Times New Roman"/>
                  <a:ea typeface="Times New Roman"/>
                  <a:cs typeface="Times New Roman"/>
                  <a:sym typeface="Times New Roman"/>
                </a:rPr>
                <a:t>Pumped approximately 2.5 gallons of water per minute</a:t>
              </a:r>
              <a:endParaRPr sz="4400">
                <a:solidFill>
                  <a:schemeClr val="dk1"/>
                </a:solidFill>
                <a:latin typeface="Times New Roman"/>
                <a:ea typeface="Times New Roman"/>
                <a:cs typeface="Times New Roman"/>
                <a:sym typeface="Times New Roman"/>
              </a:endParaRPr>
            </a:p>
            <a:p>
              <a:pPr marL="457200" lvl="0" indent="-508000" algn="l" rtl="0">
                <a:spcBef>
                  <a:spcPts val="0"/>
                </a:spcBef>
                <a:spcAft>
                  <a:spcPts val="0"/>
                </a:spcAft>
                <a:buClr>
                  <a:schemeClr val="dk1"/>
                </a:buClr>
                <a:buSzPts val="4400"/>
                <a:buFont typeface="Times New Roman"/>
                <a:buChar char="●"/>
              </a:pPr>
              <a:r>
                <a:rPr lang="en-US" sz="4400">
                  <a:solidFill>
                    <a:schemeClr val="dk1"/>
                  </a:solidFill>
                  <a:latin typeface="Times New Roman"/>
                  <a:ea typeface="Times New Roman"/>
                  <a:cs typeface="Times New Roman"/>
                  <a:sym typeface="Times New Roman"/>
                </a:rPr>
                <a:t>Average measured wave height of 0.6245 m</a:t>
              </a:r>
              <a:endParaRPr sz="4400">
                <a:solidFill>
                  <a:schemeClr val="dk1"/>
                </a:solidFill>
                <a:latin typeface="Times New Roman"/>
                <a:ea typeface="Times New Roman"/>
                <a:cs typeface="Times New Roman"/>
                <a:sym typeface="Times New Roman"/>
              </a:endParaRPr>
            </a:p>
            <a:p>
              <a:pPr marL="457200" lvl="0" indent="-508000" algn="l" rtl="0">
                <a:spcBef>
                  <a:spcPts val="0"/>
                </a:spcBef>
                <a:spcAft>
                  <a:spcPts val="0"/>
                </a:spcAft>
                <a:buClr>
                  <a:schemeClr val="dk1"/>
                </a:buClr>
                <a:buSzPts val="4400"/>
                <a:buFont typeface="Times New Roman"/>
                <a:buChar char="●"/>
              </a:pPr>
              <a:r>
                <a:rPr lang="en-US" sz="4400">
                  <a:solidFill>
                    <a:schemeClr val="dk1"/>
                  </a:solidFill>
                  <a:latin typeface="Times New Roman"/>
                  <a:ea typeface="Times New Roman"/>
                  <a:cs typeface="Times New Roman"/>
                  <a:sym typeface="Times New Roman"/>
                </a:rPr>
                <a:t>Average wave period of 6.6 sec</a:t>
              </a:r>
              <a:endParaRPr sz="4400">
                <a:solidFill>
                  <a:schemeClr val="dk1"/>
                </a:solidFill>
                <a:latin typeface="Times New Roman"/>
                <a:ea typeface="Times New Roman"/>
                <a:cs typeface="Times New Roman"/>
                <a:sym typeface="Times New Roman"/>
              </a:endParaRPr>
            </a:p>
          </p:txBody>
        </p:sp>
      </p:grpSp>
      <p:pic>
        <p:nvPicPr>
          <p:cNvPr id="122" name="Google Shape;122;p1"/>
          <p:cNvPicPr preferRelativeResize="0"/>
          <p:nvPr/>
        </p:nvPicPr>
        <p:blipFill rotWithShape="1">
          <a:blip r:embed="rId9">
            <a:alphaModFix/>
          </a:blip>
          <a:srcRect l="33772" t="3129" r="39956" b="23064"/>
          <a:stretch/>
        </p:blipFill>
        <p:spPr>
          <a:xfrm>
            <a:off x="23748375" y="30056524"/>
            <a:ext cx="1461258" cy="2696200"/>
          </a:xfrm>
          <a:prstGeom prst="rect">
            <a:avLst/>
          </a:prstGeom>
          <a:noFill/>
          <a:ln w="19050" cap="flat" cmpd="sng">
            <a:solidFill>
              <a:srgbClr val="303030"/>
            </a:solidFill>
            <a:prstDash val="solid"/>
            <a:round/>
            <a:headEnd type="none" w="sm" len="sm"/>
            <a:tailEnd type="none" w="sm" len="sm"/>
          </a:ln>
        </p:spPr>
      </p:pic>
      <p:pic>
        <p:nvPicPr>
          <p:cNvPr id="123" name="Google Shape;123;p1"/>
          <p:cNvPicPr preferRelativeResize="0"/>
          <p:nvPr/>
        </p:nvPicPr>
        <p:blipFill rotWithShape="1">
          <a:blip r:embed="rId10">
            <a:alphaModFix/>
          </a:blip>
          <a:srcRect l="22202" t="19781" r="35835"/>
          <a:stretch/>
        </p:blipFill>
        <p:spPr>
          <a:xfrm>
            <a:off x="27015750" y="26206709"/>
            <a:ext cx="2385377" cy="2994505"/>
          </a:xfrm>
          <a:prstGeom prst="rect">
            <a:avLst/>
          </a:prstGeom>
          <a:noFill/>
          <a:ln w="19050" cap="flat" cmpd="sng">
            <a:solidFill>
              <a:srgbClr val="000000"/>
            </a:solidFill>
            <a:prstDash val="solid"/>
            <a:round/>
            <a:headEnd type="none" w="sm" len="sm"/>
            <a:tailEnd type="none" w="sm" len="sm"/>
          </a:ln>
        </p:spPr>
      </p:pic>
      <p:pic>
        <p:nvPicPr>
          <p:cNvPr id="124" name="Google Shape;124;p1"/>
          <p:cNvPicPr preferRelativeResize="0"/>
          <p:nvPr/>
        </p:nvPicPr>
        <p:blipFill rotWithShape="1">
          <a:blip r:embed="rId11">
            <a:alphaModFix/>
          </a:blip>
          <a:srcRect t="5157" b="11793"/>
          <a:stretch/>
        </p:blipFill>
        <p:spPr>
          <a:xfrm>
            <a:off x="27727324" y="13781675"/>
            <a:ext cx="3428448" cy="3796326"/>
          </a:xfrm>
          <a:prstGeom prst="rect">
            <a:avLst/>
          </a:prstGeom>
          <a:noFill/>
          <a:ln w="19050" cap="flat" cmpd="sng">
            <a:solidFill>
              <a:schemeClr val="dk1"/>
            </a:solidFill>
            <a:prstDash val="solid"/>
            <a:round/>
            <a:headEnd type="none" w="sm" len="sm"/>
            <a:tailEnd type="none" w="sm" len="sm"/>
          </a:ln>
        </p:spPr>
      </p:pic>
      <p:sp>
        <p:nvSpPr>
          <p:cNvPr id="125" name="Google Shape;125;p1"/>
          <p:cNvSpPr/>
          <p:nvPr/>
        </p:nvSpPr>
        <p:spPr>
          <a:xfrm>
            <a:off x="13853016" y="5338803"/>
            <a:ext cx="11796900" cy="1257300"/>
          </a:xfrm>
          <a:prstGeom prst="rect">
            <a:avLst/>
          </a:prstGeom>
          <a:gradFill>
            <a:gsLst>
              <a:gs pos="0">
                <a:srgbClr val="031F43"/>
              </a:gs>
              <a:gs pos="50000">
                <a:srgbClr val="052E65"/>
              </a:gs>
              <a:gs pos="100000">
                <a:srgbClr val="031F43"/>
              </a:gs>
            </a:gsLst>
            <a:lin ang="5400012" scaled="0"/>
          </a:gradFill>
          <a:ln w="9525" cap="flat" cmpd="sng">
            <a:solidFill>
              <a:schemeClr val="dk1"/>
            </a:solidFill>
            <a:prstDash val="solid"/>
            <a:miter lim="800000"/>
            <a:headEnd type="none" w="sm" len="sm"/>
            <a:tailEnd type="none" w="sm" len="sm"/>
          </a:ln>
        </p:spPr>
        <p:txBody>
          <a:bodyPr spcFirstLastPara="1" wrap="square" lIns="125725" tIns="62850" rIns="125725" bIns="62850" anchor="ctr" anchorCtr="0">
            <a:noAutofit/>
          </a:bodyPr>
          <a:lstStyle/>
          <a:p>
            <a:pPr marL="0" marR="0" lvl="0" indent="0" algn="ctr" rtl="0">
              <a:spcBef>
                <a:spcPts val="0"/>
              </a:spcBef>
              <a:spcAft>
                <a:spcPts val="0"/>
              </a:spcAft>
              <a:buNone/>
            </a:pPr>
            <a:r>
              <a:rPr lang="en-US" sz="5500" b="1">
                <a:solidFill>
                  <a:schemeClr val="lt1"/>
                </a:solidFill>
                <a:latin typeface="Times New Roman"/>
                <a:ea typeface="Times New Roman"/>
                <a:cs typeface="Times New Roman"/>
                <a:sym typeface="Times New Roman"/>
              </a:rPr>
              <a:t>Hydrostatics</a:t>
            </a:r>
            <a:endParaRPr sz="5500" b="1" i="0" u="none" strike="noStrike" cap="none">
              <a:solidFill>
                <a:schemeClr val="lt1"/>
              </a:solidFill>
              <a:latin typeface="Times New Roman"/>
              <a:ea typeface="Times New Roman"/>
              <a:cs typeface="Times New Roman"/>
              <a:sym typeface="Times New Roman"/>
            </a:endParaRPr>
          </a:p>
        </p:txBody>
      </p:sp>
      <p:sp>
        <p:nvSpPr>
          <p:cNvPr id="126" name="Google Shape;126;p1"/>
          <p:cNvSpPr txBox="1"/>
          <p:nvPr/>
        </p:nvSpPr>
        <p:spPr>
          <a:xfrm>
            <a:off x="15679825" y="6718350"/>
            <a:ext cx="10390200" cy="6280200"/>
          </a:xfrm>
          <a:prstGeom prst="rect">
            <a:avLst/>
          </a:prstGeom>
          <a:noFill/>
          <a:ln>
            <a:noFill/>
          </a:ln>
        </p:spPr>
        <p:txBody>
          <a:bodyPr spcFirstLastPara="1" wrap="square" lIns="91425" tIns="91425" rIns="91425" bIns="91425" anchor="t" anchorCtr="0">
            <a:spAutoFit/>
          </a:bodyPr>
          <a:lstStyle/>
          <a:p>
            <a:pPr marL="914400" lvl="0" indent="-508000" algn="l" rtl="0">
              <a:spcBef>
                <a:spcPts val="0"/>
              </a:spcBef>
              <a:spcAft>
                <a:spcPts val="0"/>
              </a:spcAft>
              <a:buClr>
                <a:schemeClr val="dk1"/>
              </a:buClr>
              <a:buSzPts val="4400"/>
              <a:buFont typeface="Times New Roman"/>
              <a:buChar char="●"/>
            </a:pPr>
            <a:r>
              <a:rPr lang="en-US" sz="4400">
                <a:solidFill>
                  <a:schemeClr val="dk1"/>
                </a:solidFill>
                <a:latin typeface="Times New Roman"/>
                <a:ea typeface="Times New Roman"/>
                <a:cs typeface="Times New Roman"/>
                <a:sym typeface="Times New Roman"/>
              </a:rPr>
              <a:t>We weighed parts separately using a load cell and preformed a hydrostatic analysis to determine much ballast to add at the bottom of the heave plate </a:t>
            </a:r>
            <a:endParaRPr sz="4400">
              <a:solidFill>
                <a:schemeClr val="dk1"/>
              </a:solidFill>
              <a:latin typeface="Times New Roman"/>
              <a:ea typeface="Times New Roman"/>
              <a:cs typeface="Times New Roman"/>
              <a:sym typeface="Times New Roman"/>
            </a:endParaRPr>
          </a:p>
          <a:p>
            <a:pPr marL="914400" lvl="0" indent="-508000" algn="l" rtl="0">
              <a:spcBef>
                <a:spcPts val="0"/>
              </a:spcBef>
              <a:spcAft>
                <a:spcPts val="0"/>
              </a:spcAft>
              <a:buClr>
                <a:schemeClr val="dk1"/>
              </a:buClr>
              <a:buSzPts val="4400"/>
              <a:buFont typeface="Times New Roman"/>
              <a:buChar char="●"/>
            </a:pPr>
            <a:r>
              <a:rPr lang="en-US" sz="4400">
                <a:solidFill>
                  <a:schemeClr val="dk1"/>
                </a:solidFill>
                <a:latin typeface="Times New Roman"/>
                <a:ea typeface="Times New Roman"/>
                <a:cs typeface="Times New Roman"/>
                <a:sym typeface="Times New Roman"/>
              </a:rPr>
              <a:t>The goal was to allow the spar to float so the foam float was statically midway between the stoppers at the top of the spar, maximizing the range of motion of the float during wave action</a:t>
            </a:r>
            <a:endParaRPr/>
          </a:p>
        </p:txBody>
      </p:sp>
      <p:pic>
        <p:nvPicPr>
          <p:cNvPr id="127" name="Google Shape;127;p1"/>
          <p:cNvPicPr preferRelativeResize="0"/>
          <p:nvPr/>
        </p:nvPicPr>
        <p:blipFill rotWithShape="1">
          <a:blip r:embed="rId12">
            <a:alphaModFix/>
          </a:blip>
          <a:srcRect t="24385" b="25727"/>
          <a:stretch/>
        </p:blipFill>
        <p:spPr>
          <a:xfrm>
            <a:off x="22631400" y="26743237"/>
            <a:ext cx="3695192" cy="2457978"/>
          </a:xfrm>
          <a:prstGeom prst="rect">
            <a:avLst/>
          </a:prstGeom>
          <a:noFill/>
          <a:ln w="19050" cap="flat" cmpd="sng">
            <a:solidFill>
              <a:schemeClr val="dk1"/>
            </a:solidFill>
            <a:prstDash val="solid"/>
            <a:round/>
            <a:headEnd type="none" w="sm" len="sm"/>
            <a:tailEnd type="none" w="sm" len="sm"/>
          </a:ln>
        </p:spPr>
      </p:pic>
      <p:cxnSp>
        <p:nvCxnSpPr>
          <p:cNvPr id="128" name="Google Shape;128;p1"/>
          <p:cNvCxnSpPr/>
          <p:nvPr/>
        </p:nvCxnSpPr>
        <p:spPr>
          <a:xfrm>
            <a:off x="12460925" y="7653150"/>
            <a:ext cx="49200" cy="6672000"/>
          </a:xfrm>
          <a:prstGeom prst="straightConnector1">
            <a:avLst/>
          </a:prstGeom>
          <a:noFill/>
          <a:ln w="28575" cap="flat" cmpd="sng">
            <a:solidFill>
              <a:schemeClr val="dk1"/>
            </a:solidFill>
            <a:prstDash val="solid"/>
            <a:round/>
            <a:headEnd type="triangle" w="med" len="med"/>
            <a:tailEnd type="triangle" w="med" len="med"/>
          </a:ln>
        </p:spPr>
      </p:cxnSp>
      <p:sp>
        <p:nvSpPr>
          <p:cNvPr id="129" name="Google Shape;129;p1"/>
          <p:cNvSpPr txBox="1"/>
          <p:nvPr/>
        </p:nvSpPr>
        <p:spPr>
          <a:xfrm>
            <a:off x="11663700" y="9070250"/>
            <a:ext cx="818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i="1">
                <a:latin typeface="Times New Roman"/>
                <a:ea typeface="Times New Roman"/>
                <a:cs typeface="Times New Roman"/>
                <a:sym typeface="Times New Roman"/>
              </a:rPr>
              <a:t>15.5 ft</a:t>
            </a:r>
            <a:endParaRPr sz="1800" i="1">
              <a:latin typeface="Times New Roman"/>
              <a:ea typeface="Times New Roman"/>
              <a:cs typeface="Times New Roman"/>
              <a:sym typeface="Times New Roman"/>
            </a:endParaRPr>
          </a:p>
        </p:txBody>
      </p:sp>
      <p:cxnSp>
        <p:nvCxnSpPr>
          <p:cNvPr id="130" name="Google Shape;130;p1"/>
          <p:cNvCxnSpPr/>
          <p:nvPr/>
        </p:nvCxnSpPr>
        <p:spPr>
          <a:xfrm>
            <a:off x="12515850" y="14325600"/>
            <a:ext cx="9600" cy="1371600"/>
          </a:xfrm>
          <a:prstGeom prst="straightConnector1">
            <a:avLst/>
          </a:prstGeom>
          <a:noFill/>
          <a:ln w="28575" cap="flat" cmpd="sng">
            <a:solidFill>
              <a:schemeClr val="dk1"/>
            </a:solidFill>
            <a:prstDash val="solid"/>
            <a:round/>
            <a:headEnd type="triangle" w="med" len="med"/>
            <a:tailEnd type="triangle" w="med" len="med"/>
          </a:ln>
        </p:spPr>
      </p:cxnSp>
      <p:sp>
        <p:nvSpPr>
          <p:cNvPr id="131" name="Google Shape;131;p1"/>
          <p:cNvSpPr txBox="1"/>
          <p:nvPr/>
        </p:nvSpPr>
        <p:spPr>
          <a:xfrm>
            <a:off x="12029150" y="14858988"/>
            <a:ext cx="576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i="1">
                <a:latin typeface="Times New Roman"/>
                <a:ea typeface="Times New Roman"/>
                <a:cs typeface="Times New Roman"/>
                <a:sym typeface="Times New Roman"/>
              </a:rPr>
              <a:t>3 ft</a:t>
            </a:r>
            <a:endParaRPr sz="1800" i="1">
              <a:latin typeface="Times New Roman"/>
              <a:ea typeface="Times New Roman"/>
              <a:cs typeface="Times New Roman"/>
              <a:sym typeface="Times New Roman"/>
            </a:endParaRPr>
          </a:p>
        </p:txBody>
      </p:sp>
      <p:sp>
        <p:nvSpPr>
          <p:cNvPr id="132" name="Google Shape;132;p1"/>
          <p:cNvSpPr txBox="1"/>
          <p:nvPr/>
        </p:nvSpPr>
        <p:spPr>
          <a:xfrm>
            <a:off x="24921825" y="24480300"/>
            <a:ext cx="1148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grpSp>
        <p:nvGrpSpPr>
          <p:cNvPr id="133" name="Google Shape;133;p1"/>
          <p:cNvGrpSpPr/>
          <p:nvPr/>
        </p:nvGrpSpPr>
        <p:grpSpPr>
          <a:xfrm>
            <a:off x="25147925" y="22224123"/>
            <a:ext cx="1663525" cy="3665774"/>
            <a:chOff x="7155200" y="1230873"/>
            <a:chExt cx="1663525" cy="3665774"/>
          </a:xfrm>
        </p:grpSpPr>
        <p:pic>
          <p:nvPicPr>
            <p:cNvPr id="134" name="Google Shape;134;p1"/>
            <p:cNvPicPr preferRelativeResize="0"/>
            <p:nvPr/>
          </p:nvPicPr>
          <p:blipFill rotWithShape="1">
            <a:blip r:embed="rId13">
              <a:alphaModFix/>
            </a:blip>
            <a:srcRect l="37538" t="28729" r="42044"/>
            <a:stretch/>
          </p:blipFill>
          <p:spPr>
            <a:xfrm>
              <a:off x="7155200" y="1230873"/>
              <a:ext cx="1599048" cy="3665774"/>
            </a:xfrm>
            <a:prstGeom prst="rect">
              <a:avLst/>
            </a:prstGeom>
            <a:noFill/>
            <a:ln w="19050" cap="flat" cmpd="sng">
              <a:solidFill>
                <a:srgbClr val="000000"/>
              </a:solidFill>
              <a:prstDash val="solid"/>
              <a:round/>
              <a:headEnd type="none" w="sm" len="sm"/>
              <a:tailEnd type="none" w="sm" len="sm"/>
            </a:ln>
          </p:spPr>
        </p:pic>
        <p:sp>
          <p:nvSpPr>
            <p:cNvPr id="135" name="Google Shape;135;p1"/>
            <p:cNvSpPr txBox="1"/>
            <p:nvPr/>
          </p:nvSpPr>
          <p:spPr>
            <a:xfrm>
              <a:off x="8168625" y="2371650"/>
              <a:ext cx="650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i="1">
                  <a:latin typeface="Average"/>
                  <a:ea typeface="Average"/>
                  <a:cs typeface="Average"/>
                  <a:sym typeface="Average"/>
                </a:rPr>
                <a:t>Foam</a:t>
              </a:r>
              <a:endParaRPr i="1">
                <a:latin typeface="Average"/>
                <a:ea typeface="Average"/>
                <a:cs typeface="Average"/>
                <a:sym typeface="Average"/>
              </a:endParaRPr>
            </a:p>
          </p:txBody>
        </p:sp>
        <p:cxnSp>
          <p:nvCxnSpPr>
            <p:cNvPr id="136" name="Google Shape;136;p1"/>
            <p:cNvCxnSpPr/>
            <p:nvPr/>
          </p:nvCxnSpPr>
          <p:spPr>
            <a:xfrm flipH="1">
              <a:off x="7968050" y="2688100"/>
              <a:ext cx="377100" cy="417300"/>
            </a:xfrm>
            <a:prstGeom prst="straightConnector1">
              <a:avLst/>
            </a:prstGeom>
            <a:noFill/>
            <a:ln w="19050" cap="flat" cmpd="sng">
              <a:solidFill>
                <a:srgbClr val="FF0000"/>
              </a:solidFill>
              <a:prstDash val="solid"/>
              <a:round/>
              <a:headEnd type="none" w="med" len="med"/>
              <a:tailEnd type="none" w="med" len="med"/>
            </a:ln>
          </p:spPr>
        </p:cxnSp>
        <p:sp>
          <p:nvSpPr>
            <p:cNvPr id="137" name="Google Shape;137;p1"/>
            <p:cNvSpPr txBox="1"/>
            <p:nvPr/>
          </p:nvSpPr>
          <p:spPr>
            <a:xfrm>
              <a:off x="7221700" y="3466425"/>
              <a:ext cx="898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i="1">
                  <a:latin typeface="Average"/>
                  <a:ea typeface="Average"/>
                  <a:cs typeface="Average"/>
                  <a:sym typeface="Average"/>
                </a:rPr>
                <a:t>Piston</a:t>
              </a:r>
              <a:endParaRPr i="1">
                <a:latin typeface="Average"/>
                <a:ea typeface="Average"/>
                <a:cs typeface="Average"/>
                <a:sym typeface="Average"/>
              </a:endParaRPr>
            </a:p>
          </p:txBody>
        </p:sp>
        <p:cxnSp>
          <p:nvCxnSpPr>
            <p:cNvPr id="138" name="Google Shape;138;p1"/>
            <p:cNvCxnSpPr/>
            <p:nvPr/>
          </p:nvCxnSpPr>
          <p:spPr>
            <a:xfrm>
              <a:off x="7622900" y="3770475"/>
              <a:ext cx="297000" cy="144300"/>
            </a:xfrm>
            <a:prstGeom prst="straightConnector1">
              <a:avLst/>
            </a:prstGeom>
            <a:noFill/>
            <a:ln w="19050" cap="flat" cmpd="sng">
              <a:solidFill>
                <a:srgbClr val="FF0000"/>
              </a:solidFill>
              <a:prstDash val="solid"/>
              <a:round/>
              <a:headEnd type="none" w="med" len="med"/>
              <a:tailEnd type="none" w="med" len="med"/>
            </a:ln>
          </p:spPr>
        </p:cxnSp>
      </p:grpSp>
      <p:pic>
        <p:nvPicPr>
          <p:cNvPr id="139" name="Google Shape;139;p1"/>
          <p:cNvPicPr preferRelativeResize="0"/>
          <p:nvPr/>
        </p:nvPicPr>
        <p:blipFill>
          <a:blip r:embed="rId14">
            <a:alphaModFix/>
          </a:blip>
          <a:stretch>
            <a:fillRect/>
          </a:stretch>
        </p:blipFill>
        <p:spPr>
          <a:xfrm>
            <a:off x="32669406" y="22797983"/>
            <a:ext cx="7098163" cy="2994499"/>
          </a:xfrm>
          <a:prstGeom prst="rect">
            <a:avLst/>
          </a:prstGeom>
          <a:noFill/>
          <a:ln w="19050" cap="flat" cmpd="sng">
            <a:solidFill>
              <a:schemeClr val="dk1"/>
            </a:solidFill>
            <a:prstDash val="solid"/>
            <a:round/>
            <a:headEnd type="none" w="sm" len="sm"/>
            <a:tailEnd type="none" w="sm" len="sm"/>
          </a:ln>
        </p:spPr>
      </p:pic>
      <p:sp>
        <p:nvSpPr>
          <p:cNvPr id="140" name="Google Shape;140;p1"/>
          <p:cNvSpPr txBox="1"/>
          <p:nvPr/>
        </p:nvSpPr>
        <p:spPr>
          <a:xfrm>
            <a:off x="31424313" y="13208975"/>
            <a:ext cx="8520600" cy="572700"/>
          </a:xfrm>
          <a:prstGeom prst="rect">
            <a:avLst/>
          </a:prstGeom>
          <a:noFill/>
          <a:ln>
            <a:noFill/>
          </a:ln>
        </p:spPr>
        <p:txBody>
          <a:bodyPr spcFirstLastPara="1" wrap="square" lIns="91425" tIns="91425" rIns="91425" bIns="91425" anchor="t" anchorCtr="0">
            <a:normAutofit lnSpcReduction="20000"/>
          </a:bodyPr>
          <a:lstStyle/>
          <a:p>
            <a:pPr marL="0" lvl="0" indent="0" algn="ctr" rtl="0">
              <a:spcBef>
                <a:spcPts val="0"/>
              </a:spcBef>
              <a:spcAft>
                <a:spcPts val="0"/>
              </a:spcAft>
              <a:buNone/>
            </a:pPr>
            <a:r>
              <a:rPr lang="en-US" sz="3000">
                <a:solidFill>
                  <a:schemeClr val="dk1"/>
                </a:solidFill>
                <a:latin typeface="Oswald"/>
                <a:ea typeface="Oswald"/>
                <a:cs typeface="Oswald"/>
                <a:sym typeface="Oswald"/>
              </a:rPr>
              <a:t>Deployment - Mooring System Diagram</a:t>
            </a:r>
            <a:endParaRPr sz="3000">
              <a:solidFill>
                <a:schemeClr val="dk1"/>
              </a:solidFill>
              <a:latin typeface="Oswald"/>
              <a:ea typeface="Oswald"/>
              <a:cs typeface="Oswald"/>
              <a:sym typeface="Oswald"/>
            </a:endParaRPr>
          </a:p>
        </p:txBody>
      </p:sp>
      <p:grpSp>
        <p:nvGrpSpPr>
          <p:cNvPr id="141" name="Google Shape;141;p1"/>
          <p:cNvGrpSpPr/>
          <p:nvPr/>
        </p:nvGrpSpPr>
        <p:grpSpPr>
          <a:xfrm>
            <a:off x="31424313" y="13766788"/>
            <a:ext cx="8421425" cy="3677400"/>
            <a:chOff x="367675" y="1137300"/>
            <a:chExt cx="8421425" cy="3677400"/>
          </a:xfrm>
        </p:grpSpPr>
        <p:grpSp>
          <p:nvGrpSpPr>
            <p:cNvPr id="142" name="Google Shape;142;p1"/>
            <p:cNvGrpSpPr/>
            <p:nvPr/>
          </p:nvGrpSpPr>
          <p:grpSpPr>
            <a:xfrm>
              <a:off x="367675" y="1137300"/>
              <a:ext cx="8408625" cy="3647700"/>
              <a:chOff x="371100" y="1127725"/>
              <a:chExt cx="8408625" cy="3647700"/>
            </a:xfrm>
          </p:grpSpPr>
          <p:sp>
            <p:nvSpPr>
              <p:cNvPr id="143" name="Google Shape;143;p1"/>
              <p:cNvSpPr/>
              <p:nvPr/>
            </p:nvSpPr>
            <p:spPr>
              <a:xfrm>
                <a:off x="371100" y="1127725"/>
                <a:ext cx="8401800" cy="3647700"/>
              </a:xfrm>
              <a:prstGeom prst="rect">
                <a:avLst/>
              </a:prstGeom>
              <a:solidFill>
                <a:srgbClr val="C9DAF8"/>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
              <p:cNvSpPr/>
              <p:nvPr/>
            </p:nvSpPr>
            <p:spPr>
              <a:xfrm>
                <a:off x="379725" y="1910125"/>
                <a:ext cx="8400000" cy="2865300"/>
              </a:xfrm>
              <a:prstGeom prst="rect">
                <a:avLst/>
              </a:prstGeom>
              <a:solidFill>
                <a:srgbClr val="3D85C6"/>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
              <p:cNvSpPr/>
              <p:nvPr/>
            </p:nvSpPr>
            <p:spPr>
              <a:xfrm>
                <a:off x="371125" y="4292000"/>
                <a:ext cx="8401800" cy="483300"/>
              </a:xfrm>
              <a:prstGeom prst="rect">
                <a:avLst/>
              </a:prstGeom>
              <a:solidFill>
                <a:srgbClr val="FFF2CC"/>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
              <p:cNvSpPr/>
              <p:nvPr/>
            </p:nvSpPr>
            <p:spPr>
              <a:xfrm>
                <a:off x="644375" y="1795075"/>
                <a:ext cx="126575" cy="115050"/>
              </a:xfrm>
              <a:prstGeom prst="flowChartMerge">
                <a:avLst/>
              </a:prstGeom>
              <a:solidFill>
                <a:srgbClr val="000000"/>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
              <p:cNvSpPr/>
              <p:nvPr/>
            </p:nvSpPr>
            <p:spPr>
              <a:xfrm>
                <a:off x="1357800" y="4188450"/>
                <a:ext cx="310800" cy="172800"/>
              </a:xfrm>
              <a:prstGeom prst="rect">
                <a:avLst/>
              </a:prstGeom>
              <a:solidFill>
                <a:srgbClr val="980000"/>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
              <p:cNvSpPr/>
              <p:nvPr/>
            </p:nvSpPr>
            <p:spPr>
              <a:xfrm>
                <a:off x="2202100" y="1771975"/>
                <a:ext cx="191400" cy="172800"/>
              </a:xfrm>
              <a:prstGeom prst="ellipse">
                <a:avLst/>
              </a:prstGeom>
              <a:solidFill>
                <a:srgbClr val="00FF00"/>
              </a:solidFill>
              <a:ln w="9525" cap="flat" cmpd="sng">
                <a:solidFill>
                  <a:srgbClr val="3747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9" name="Google Shape;149;p1"/>
              <p:cNvCxnSpPr>
                <a:stCxn id="148" idx="4"/>
                <a:endCxn id="147" idx="0"/>
              </p:cNvCxnSpPr>
              <p:nvPr/>
            </p:nvCxnSpPr>
            <p:spPr>
              <a:xfrm rot="5400000">
                <a:off x="783700" y="2674375"/>
                <a:ext cx="2243700" cy="784500"/>
              </a:xfrm>
              <a:prstGeom prst="curvedConnector3">
                <a:avLst>
                  <a:gd name="adj1" fmla="val 49999"/>
                </a:avLst>
              </a:prstGeom>
              <a:noFill/>
              <a:ln w="19050" cap="flat" cmpd="sng">
                <a:solidFill>
                  <a:srgbClr val="FFD966"/>
                </a:solidFill>
                <a:prstDash val="solid"/>
                <a:round/>
                <a:headEnd type="none" w="med" len="med"/>
                <a:tailEnd type="none" w="med" len="med"/>
              </a:ln>
            </p:spPr>
          </p:cxnSp>
          <p:cxnSp>
            <p:nvCxnSpPr>
              <p:cNvPr id="150" name="Google Shape;150;p1"/>
              <p:cNvCxnSpPr/>
              <p:nvPr/>
            </p:nvCxnSpPr>
            <p:spPr>
              <a:xfrm flipH="1">
                <a:off x="875506" y="1910125"/>
                <a:ext cx="600" cy="2385300"/>
              </a:xfrm>
              <a:prstGeom prst="straightConnector1">
                <a:avLst/>
              </a:prstGeom>
              <a:noFill/>
              <a:ln w="19050" cap="flat" cmpd="sng">
                <a:solidFill>
                  <a:srgbClr val="000000"/>
                </a:solidFill>
                <a:prstDash val="solid"/>
                <a:round/>
                <a:headEnd type="triangle" w="med" len="med"/>
                <a:tailEnd type="triangle" w="med" len="med"/>
              </a:ln>
            </p:spPr>
          </p:cxnSp>
          <p:sp>
            <p:nvSpPr>
              <p:cNvPr id="151" name="Google Shape;151;p1"/>
              <p:cNvSpPr txBox="1"/>
              <p:nvPr/>
            </p:nvSpPr>
            <p:spPr>
              <a:xfrm>
                <a:off x="476652" y="2802475"/>
                <a:ext cx="575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Average"/>
                    <a:ea typeface="Average"/>
                    <a:cs typeface="Average"/>
                    <a:sym typeface="Average"/>
                  </a:rPr>
                  <a:t>60’</a:t>
                </a:r>
                <a:endParaRPr>
                  <a:latin typeface="Average"/>
                  <a:ea typeface="Average"/>
                  <a:cs typeface="Average"/>
                  <a:sym typeface="Average"/>
                </a:endParaRPr>
              </a:p>
            </p:txBody>
          </p:sp>
          <p:sp>
            <p:nvSpPr>
              <p:cNvPr id="152" name="Google Shape;152;p1"/>
              <p:cNvSpPr txBox="1"/>
              <p:nvPr/>
            </p:nvSpPr>
            <p:spPr>
              <a:xfrm>
                <a:off x="2004875" y="2756625"/>
                <a:ext cx="516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Average"/>
                    <a:ea typeface="Average"/>
                    <a:cs typeface="Average"/>
                    <a:sym typeface="Average"/>
                  </a:rPr>
                  <a:t>150’</a:t>
                </a:r>
                <a:endParaRPr>
                  <a:latin typeface="Average"/>
                  <a:ea typeface="Average"/>
                  <a:cs typeface="Average"/>
                  <a:sym typeface="Average"/>
                </a:endParaRPr>
              </a:p>
            </p:txBody>
          </p:sp>
          <p:sp>
            <p:nvSpPr>
              <p:cNvPr id="153" name="Google Shape;153;p1"/>
              <p:cNvSpPr txBox="1"/>
              <p:nvPr/>
            </p:nvSpPr>
            <p:spPr>
              <a:xfrm>
                <a:off x="1119100" y="4333550"/>
                <a:ext cx="1692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Average"/>
                    <a:ea typeface="Average"/>
                    <a:cs typeface="Average"/>
                    <a:sym typeface="Average"/>
                  </a:rPr>
                  <a:t>200 lbs - dead wgt</a:t>
                </a:r>
                <a:endParaRPr>
                  <a:latin typeface="Average"/>
                  <a:ea typeface="Average"/>
                  <a:cs typeface="Average"/>
                  <a:sym typeface="Average"/>
                </a:endParaRPr>
              </a:p>
            </p:txBody>
          </p:sp>
        </p:grpSp>
        <p:sp>
          <p:nvSpPr>
            <p:cNvPr id="154" name="Google Shape;154;p1"/>
            <p:cNvSpPr/>
            <p:nvPr/>
          </p:nvSpPr>
          <p:spPr>
            <a:xfrm>
              <a:off x="1683425" y="1922527"/>
              <a:ext cx="592990" cy="201074"/>
            </a:xfrm>
            <a:custGeom>
              <a:avLst/>
              <a:gdLst/>
              <a:ahLst/>
              <a:cxnLst/>
              <a:rect l="l" t="t" r="r" b="b"/>
              <a:pathLst>
                <a:path w="21425" h="6512" extrusionOk="0">
                  <a:moveTo>
                    <a:pt x="0" y="0"/>
                  </a:moveTo>
                  <a:cubicBezTo>
                    <a:pt x="376" y="2250"/>
                    <a:pt x="848" y="5568"/>
                    <a:pt x="3061" y="6121"/>
                  </a:cubicBezTo>
                  <a:cubicBezTo>
                    <a:pt x="9321" y="7684"/>
                    <a:pt x="15652" y="2883"/>
                    <a:pt x="21425" y="0"/>
                  </a:cubicBezTo>
                </a:path>
              </a:pathLst>
            </a:custGeom>
            <a:noFill/>
            <a:ln w="19050" cap="flat" cmpd="sng">
              <a:solidFill>
                <a:srgbClr val="FFD966"/>
              </a:solidFill>
              <a:prstDash val="solid"/>
              <a:round/>
              <a:headEnd type="none" w="med" len="med"/>
              <a:tailEnd type="none" w="med" len="med"/>
            </a:ln>
          </p:spPr>
        </p:sp>
        <p:sp>
          <p:nvSpPr>
            <p:cNvPr id="155" name="Google Shape;155;p1"/>
            <p:cNvSpPr/>
            <p:nvPr/>
          </p:nvSpPr>
          <p:spPr>
            <a:xfrm>
              <a:off x="1549525" y="1865150"/>
              <a:ext cx="191268" cy="105192"/>
            </a:xfrm>
            <a:prstGeom prst="flowChartTerminator">
              <a:avLst/>
            </a:prstGeom>
            <a:solidFill>
              <a:srgbClr val="E0E0E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
            <p:cNvSpPr txBox="1"/>
            <p:nvPr/>
          </p:nvSpPr>
          <p:spPr>
            <a:xfrm>
              <a:off x="1683425" y="2018200"/>
              <a:ext cx="688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Average"/>
                  <a:ea typeface="Average"/>
                  <a:cs typeface="Average"/>
                  <a:sym typeface="Average"/>
                </a:rPr>
                <a:t>25’</a:t>
              </a:r>
              <a:endParaRPr>
                <a:latin typeface="Average"/>
                <a:ea typeface="Average"/>
                <a:cs typeface="Average"/>
                <a:sym typeface="Average"/>
              </a:endParaRPr>
            </a:p>
          </p:txBody>
        </p:sp>
        <p:sp>
          <p:nvSpPr>
            <p:cNvPr id="157" name="Google Shape;157;p1"/>
            <p:cNvSpPr/>
            <p:nvPr/>
          </p:nvSpPr>
          <p:spPr>
            <a:xfrm rot="9188522" flipH="1">
              <a:off x="4009514" y="1932400"/>
              <a:ext cx="656071" cy="257195"/>
            </a:xfrm>
            <a:prstGeom prst="blockArc">
              <a:avLst>
                <a:gd name="adj1" fmla="val 10800000"/>
                <a:gd name="adj2" fmla="val 78813"/>
                <a:gd name="adj3" fmla="val 17638"/>
              </a:avLst>
            </a:prstGeom>
            <a:solidFill>
              <a:srgbClr val="C9DAF8"/>
            </a:solidFill>
            <a:ln w="9525" cap="flat" cmpd="sng">
              <a:solidFill>
                <a:srgbClr val="3747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8" name="Google Shape;158;p1"/>
            <p:cNvGrpSpPr/>
            <p:nvPr/>
          </p:nvGrpSpPr>
          <p:grpSpPr>
            <a:xfrm>
              <a:off x="3648420" y="1261882"/>
              <a:ext cx="592985" cy="1778943"/>
              <a:chOff x="6871576" y="175186"/>
              <a:chExt cx="1852500" cy="4480964"/>
            </a:xfrm>
          </p:grpSpPr>
          <p:grpSp>
            <p:nvGrpSpPr>
              <p:cNvPr id="159" name="Google Shape;159;p1"/>
              <p:cNvGrpSpPr/>
              <p:nvPr/>
            </p:nvGrpSpPr>
            <p:grpSpPr>
              <a:xfrm>
                <a:off x="6871576" y="175186"/>
                <a:ext cx="1852500" cy="4480964"/>
                <a:chOff x="6871576" y="71611"/>
                <a:chExt cx="1852500" cy="4480964"/>
              </a:xfrm>
            </p:grpSpPr>
            <p:sp>
              <p:nvSpPr>
                <p:cNvPr id="160" name="Google Shape;160;p1"/>
                <p:cNvSpPr/>
                <p:nvPr/>
              </p:nvSpPr>
              <p:spPr>
                <a:xfrm rot="5400000">
                  <a:off x="7774250" y="-549675"/>
                  <a:ext cx="57600" cy="1300200"/>
                </a:xfrm>
                <a:prstGeom prst="rect">
                  <a:avLst/>
                </a:prstGeom>
                <a:solidFill>
                  <a:srgbClr val="ADADAD"/>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 name="Google Shape;161;p1"/>
                <p:cNvGrpSpPr/>
                <p:nvPr/>
              </p:nvGrpSpPr>
              <p:grpSpPr>
                <a:xfrm>
                  <a:off x="6871576" y="71611"/>
                  <a:ext cx="1852500" cy="4480964"/>
                  <a:chOff x="7026401" y="232686"/>
                  <a:chExt cx="1852500" cy="4480964"/>
                </a:xfrm>
              </p:grpSpPr>
              <p:sp>
                <p:nvSpPr>
                  <p:cNvPr id="162" name="Google Shape;162;p1"/>
                  <p:cNvSpPr/>
                  <p:nvPr/>
                </p:nvSpPr>
                <p:spPr>
                  <a:xfrm>
                    <a:off x="7923850" y="1038175"/>
                    <a:ext cx="57600" cy="2957100"/>
                  </a:xfrm>
                  <a:prstGeom prst="rect">
                    <a:avLst/>
                  </a:prstGeom>
                  <a:solidFill>
                    <a:srgbClr val="EFEFEF"/>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
                  <p:cNvSpPr/>
                  <p:nvPr/>
                </p:nvSpPr>
                <p:spPr>
                  <a:xfrm>
                    <a:off x="7406050" y="4195850"/>
                    <a:ext cx="230100" cy="517800"/>
                  </a:xfrm>
                  <a:prstGeom prst="can">
                    <a:avLst>
                      <a:gd name="adj" fmla="val 25000"/>
                    </a:avLst>
                  </a:prstGeom>
                  <a:solidFill>
                    <a:srgbClr val="ADADAD"/>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
                  <p:cNvSpPr/>
                  <p:nvPr/>
                </p:nvSpPr>
                <p:spPr>
                  <a:xfrm>
                    <a:off x="7676500" y="669975"/>
                    <a:ext cx="552300" cy="3901500"/>
                  </a:xfrm>
                  <a:prstGeom prst="can">
                    <a:avLst>
                      <a:gd name="adj" fmla="val 25000"/>
                    </a:avLst>
                  </a:prstGeom>
                  <a:solidFill>
                    <a:srgbClr val="FFFFFF"/>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
                  <p:cNvSpPr/>
                  <p:nvPr/>
                </p:nvSpPr>
                <p:spPr>
                  <a:xfrm rot="5400000">
                    <a:off x="7549900" y="4051988"/>
                    <a:ext cx="230100" cy="517800"/>
                  </a:xfrm>
                  <a:prstGeom prst="can">
                    <a:avLst>
                      <a:gd name="adj" fmla="val 25000"/>
                    </a:avLst>
                  </a:prstGeom>
                  <a:solidFill>
                    <a:srgbClr val="ADADAD"/>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
                  <p:cNvSpPr/>
                  <p:nvPr/>
                </p:nvSpPr>
                <p:spPr>
                  <a:xfrm rot="5400000">
                    <a:off x="8139613" y="4051988"/>
                    <a:ext cx="230100" cy="517800"/>
                  </a:xfrm>
                  <a:prstGeom prst="can">
                    <a:avLst>
                      <a:gd name="adj" fmla="val 25000"/>
                    </a:avLst>
                  </a:prstGeom>
                  <a:solidFill>
                    <a:srgbClr val="ADADAD"/>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
                  <p:cNvSpPr/>
                  <p:nvPr/>
                </p:nvSpPr>
                <p:spPr>
                  <a:xfrm>
                    <a:off x="8293513" y="3882025"/>
                    <a:ext cx="230100" cy="517800"/>
                  </a:xfrm>
                  <a:prstGeom prst="can">
                    <a:avLst>
                      <a:gd name="adj" fmla="val 25000"/>
                    </a:avLst>
                  </a:prstGeom>
                  <a:solidFill>
                    <a:srgbClr val="ADADAD"/>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
                  <p:cNvSpPr/>
                  <p:nvPr/>
                </p:nvSpPr>
                <p:spPr>
                  <a:xfrm>
                    <a:off x="7803100" y="1671050"/>
                    <a:ext cx="299100" cy="2655600"/>
                  </a:xfrm>
                  <a:prstGeom prst="can">
                    <a:avLst>
                      <a:gd name="adj" fmla="val 25000"/>
                    </a:avLst>
                  </a:prstGeom>
                  <a:solidFill>
                    <a:srgbClr val="ADADAD"/>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
                  <p:cNvSpPr/>
                  <p:nvPr/>
                </p:nvSpPr>
                <p:spPr>
                  <a:xfrm>
                    <a:off x="7803100" y="577907"/>
                    <a:ext cx="299100" cy="225000"/>
                  </a:xfrm>
                  <a:prstGeom prst="can">
                    <a:avLst>
                      <a:gd name="adj" fmla="val 25000"/>
                    </a:avLst>
                  </a:prstGeom>
                  <a:solidFill>
                    <a:srgbClr val="ADADAD"/>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
                  <p:cNvSpPr/>
                  <p:nvPr/>
                </p:nvSpPr>
                <p:spPr>
                  <a:xfrm>
                    <a:off x="7803100" y="3512150"/>
                    <a:ext cx="299100" cy="299100"/>
                  </a:xfrm>
                  <a:prstGeom prst="can">
                    <a:avLst>
                      <a:gd name="adj" fmla="val 25000"/>
                    </a:avLst>
                  </a:prstGeom>
                  <a:solidFill>
                    <a:srgbClr val="EFEFEF"/>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
                  <p:cNvSpPr/>
                  <p:nvPr/>
                </p:nvSpPr>
                <p:spPr>
                  <a:xfrm>
                    <a:off x="7923850" y="1901175"/>
                    <a:ext cx="57600" cy="1656900"/>
                  </a:xfrm>
                  <a:prstGeom prst="rect">
                    <a:avLst/>
                  </a:prstGeom>
                  <a:solidFill>
                    <a:srgbClr val="EFEFEF"/>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
                  <p:cNvSpPr/>
                  <p:nvPr/>
                </p:nvSpPr>
                <p:spPr>
                  <a:xfrm rot="10800000" flipH="1">
                    <a:off x="7026401" y="1592202"/>
                    <a:ext cx="1852500" cy="618000"/>
                  </a:xfrm>
                  <a:prstGeom prst="round2SameRect">
                    <a:avLst>
                      <a:gd name="adj1" fmla="val 16667"/>
                      <a:gd name="adj2" fmla="val 0"/>
                    </a:avLst>
                  </a:prstGeom>
                  <a:solidFill>
                    <a:srgbClr val="FFFF00"/>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
                  <p:cNvSpPr/>
                  <p:nvPr/>
                </p:nvSpPr>
                <p:spPr>
                  <a:xfrm>
                    <a:off x="7319838" y="232686"/>
                    <a:ext cx="57600" cy="1438200"/>
                  </a:xfrm>
                  <a:prstGeom prst="rect">
                    <a:avLst/>
                  </a:prstGeom>
                  <a:solidFill>
                    <a:srgbClr val="ADADAD"/>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
                  <p:cNvSpPr/>
                  <p:nvPr/>
                </p:nvSpPr>
                <p:spPr>
                  <a:xfrm>
                    <a:off x="8527880" y="232686"/>
                    <a:ext cx="57600" cy="1438200"/>
                  </a:xfrm>
                  <a:prstGeom prst="rect">
                    <a:avLst/>
                  </a:prstGeom>
                  <a:solidFill>
                    <a:srgbClr val="ADADAD"/>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
                  <p:cNvSpPr/>
                  <p:nvPr/>
                </p:nvSpPr>
                <p:spPr>
                  <a:xfrm>
                    <a:off x="7923850" y="290303"/>
                    <a:ext cx="57600" cy="339300"/>
                  </a:xfrm>
                  <a:prstGeom prst="rect">
                    <a:avLst/>
                  </a:prstGeom>
                  <a:solidFill>
                    <a:srgbClr val="EFEFEF"/>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76" name="Google Shape;176;p1"/>
              <p:cNvSpPr/>
              <p:nvPr/>
            </p:nvSpPr>
            <p:spPr>
              <a:xfrm>
                <a:off x="7524500" y="2197775"/>
                <a:ext cx="552300" cy="2268600"/>
              </a:xfrm>
              <a:prstGeom prst="can">
                <a:avLst>
                  <a:gd name="adj" fmla="val 326"/>
                </a:avLst>
              </a:prstGeom>
              <a:solidFill>
                <a:srgbClr val="FFFFFF"/>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
              <p:cNvSpPr/>
              <p:nvPr/>
            </p:nvSpPr>
            <p:spPr>
              <a:xfrm rot="-229494">
                <a:off x="8122965" y="2667855"/>
                <a:ext cx="211371" cy="1227655"/>
              </a:xfrm>
              <a:prstGeom prst="can">
                <a:avLst>
                  <a:gd name="adj" fmla="val 25000"/>
                </a:avLst>
              </a:prstGeom>
              <a:solidFill>
                <a:srgbClr val="C9DAF8"/>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
              <p:cNvSpPr/>
              <p:nvPr/>
            </p:nvSpPr>
            <p:spPr>
              <a:xfrm>
                <a:off x="7282850" y="2255300"/>
                <a:ext cx="1035600" cy="115200"/>
              </a:xfrm>
              <a:prstGeom prst="roundRect">
                <a:avLst>
                  <a:gd name="adj" fmla="val 16667"/>
                </a:avLst>
              </a:prstGeom>
              <a:solidFill>
                <a:srgbClr val="ADADAD"/>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
              <p:cNvSpPr/>
              <p:nvPr/>
            </p:nvSpPr>
            <p:spPr>
              <a:xfrm>
                <a:off x="8076800" y="2422200"/>
                <a:ext cx="195600" cy="299100"/>
              </a:xfrm>
              <a:prstGeom prst="roundRect">
                <a:avLst>
                  <a:gd name="adj" fmla="val 16667"/>
                </a:avLst>
              </a:prstGeom>
              <a:solidFill>
                <a:srgbClr val="4A86E8"/>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
              <p:cNvSpPr/>
              <p:nvPr/>
            </p:nvSpPr>
            <p:spPr>
              <a:xfrm>
                <a:off x="7282850" y="739225"/>
                <a:ext cx="1035600" cy="115200"/>
              </a:xfrm>
              <a:prstGeom prst="roundRect">
                <a:avLst>
                  <a:gd name="adj" fmla="val 16667"/>
                </a:avLst>
              </a:prstGeom>
              <a:solidFill>
                <a:srgbClr val="ADADAD"/>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
              <p:cNvSpPr/>
              <p:nvPr/>
            </p:nvSpPr>
            <p:spPr>
              <a:xfrm>
                <a:off x="7524500" y="3939625"/>
                <a:ext cx="552300" cy="115200"/>
              </a:xfrm>
              <a:prstGeom prst="roundRect">
                <a:avLst>
                  <a:gd name="adj" fmla="val 16667"/>
                </a:avLst>
              </a:prstGeom>
              <a:solidFill>
                <a:srgbClr val="0B5394"/>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2" name="Google Shape;182;p1"/>
            <p:cNvSpPr/>
            <p:nvPr/>
          </p:nvSpPr>
          <p:spPr>
            <a:xfrm>
              <a:off x="3930525" y="2974650"/>
              <a:ext cx="28800" cy="258300"/>
            </a:xfrm>
            <a:prstGeom prst="rect">
              <a:avLst/>
            </a:prstGeom>
            <a:solidFill>
              <a:srgbClr val="E0E0E0"/>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
            <p:cNvSpPr/>
            <p:nvPr/>
          </p:nvSpPr>
          <p:spPr>
            <a:xfrm>
              <a:off x="3787113" y="3232950"/>
              <a:ext cx="315600" cy="57300"/>
            </a:xfrm>
            <a:prstGeom prst="rect">
              <a:avLst/>
            </a:prstGeom>
            <a:solidFill>
              <a:srgbClr val="0000FF"/>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
            <p:cNvSpPr/>
            <p:nvPr/>
          </p:nvSpPr>
          <p:spPr>
            <a:xfrm>
              <a:off x="3648425" y="1702575"/>
              <a:ext cx="95700" cy="105300"/>
            </a:xfrm>
            <a:prstGeom prst="donut">
              <a:avLst>
                <a:gd name="adj" fmla="val 25000"/>
              </a:avLst>
            </a:prstGeom>
            <a:solidFill>
              <a:srgbClr val="666666"/>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85" name="Google Shape;185;p1"/>
            <p:cNvCxnSpPr>
              <a:endCxn id="148" idx="6"/>
            </p:cNvCxnSpPr>
            <p:nvPr/>
          </p:nvCxnSpPr>
          <p:spPr>
            <a:xfrm flipH="1">
              <a:off x="2390075" y="1792350"/>
              <a:ext cx="1272300" cy="75600"/>
            </a:xfrm>
            <a:prstGeom prst="curvedConnector3">
              <a:avLst>
                <a:gd name="adj1" fmla="val 50000"/>
              </a:avLst>
            </a:prstGeom>
            <a:noFill/>
            <a:ln w="19050" cap="flat" cmpd="sng">
              <a:solidFill>
                <a:srgbClr val="FFD966"/>
              </a:solidFill>
              <a:prstDash val="solid"/>
              <a:round/>
              <a:headEnd type="none" w="med" len="med"/>
              <a:tailEnd type="none" w="med" len="med"/>
            </a:ln>
          </p:spPr>
        </p:cxnSp>
        <p:sp>
          <p:nvSpPr>
            <p:cNvPr id="186" name="Google Shape;186;p1"/>
            <p:cNvSpPr txBox="1"/>
            <p:nvPr/>
          </p:nvSpPr>
          <p:spPr>
            <a:xfrm>
              <a:off x="2811000" y="1515575"/>
              <a:ext cx="430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Average"/>
                  <a:ea typeface="Average"/>
                  <a:cs typeface="Average"/>
                  <a:sym typeface="Average"/>
                </a:rPr>
                <a:t>30’</a:t>
              </a:r>
              <a:endParaRPr>
                <a:latin typeface="Average"/>
                <a:ea typeface="Average"/>
                <a:cs typeface="Average"/>
                <a:sym typeface="Average"/>
              </a:endParaRPr>
            </a:p>
          </p:txBody>
        </p:sp>
        <p:sp>
          <p:nvSpPr>
            <p:cNvPr id="187" name="Google Shape;187;p1"/>
            <p:cNvSpPr/>
            <p:nvPr/>
          </p:nvSpPr>
          <p:spPr>
            <a:xfrm>
              <a:off x="4648325" y="1865100"/>
              <a:ext cx="95700" cy="105300"/>
            </a:xfrm>
            <a:prstGeom prst="ellipse">
              <a:avLst/>
            </a:prstGeom>
            <a:solidFill>
              <a:srgbClr val="CC412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88" name="Google Shape;188;p1"/>
            <p:cNvCxnSpPr>
              <a:stCxn id="180" idx="3"/>
            </p:cNvCxnSpPr>
            <p:nvPr/>
          </p:nvCxnSpPr>
          <p:spPr>
            <a:xfrm>
              <a:off x="4111565" y="1508673"/>
              <a:ext cx="297900" cy="786900"/>
            </a:xfrm>
            <a:prstGeom prst="curvedConnector2">
              <a:avLst/>
            </a:prstGeom>
            <a:noFill/>
            <a:ln w="19050" cap="flat" cmpd="sng">
              <a:solidFill>
                <a:srgbClr val="FFD966"/>
              </a:solidFill>
              <a:prstDash val="solid"/>
              <a:round/>
              <a:headEnd type="none" w="med" len="med"/>
              <a:tailEnd type="none" w="med" len="med"/>
            </a:ln>
          </p:spPr>
        </p:cxnSp>
        <p:sp>
          <p:nvSpPr>
            <p:cNvPr id="189" name="Google Shape;189;p1"/>
            <p:cNvSpPr/>
            <p:nvPr/>
          </p:nvSpPr>
          <p:spPr>
            <a:xfrm>
              <a:off x="3816375" y="2649475"/>
              <a:ext cx="239100" cy="57300"/>
            </a:xfrm>
            <a:prstGeom prst="rect">
              <a:avLst/>
            </a:prstGeom>
            <a:solidFill>
              <a:srgbClr val="ADADAD"/>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0" name="Google Shape;190;p1"/>
            <p:cNvCxnSpPr>
              <a:stCxn id="189" idx="3"/>
            </p:cNvCxnSpPr>
            <p:nvPr/>
          </p:nvCxnSpPr>
          <p:spPr>
            <a:xfrm rot="10800000" flipH="1">
              <a:off x="4055475" y="2305225"/>
              <a:ext cx="354000" cy="372900"/>
            </a:xfrm>
            <a:prstGeom prst="curvedConnector2">
              <a:avLst/>
            </a:prstGeom>
            <a:noFill/>
            <a:ln w="19050" cap="flat" cmpd="sng">
              <a:solidFill>
                <a:srgbClr val="FFD966"/>
              </a:solidFill>
              <a:prstDash val="solid"/>
              <a:round/>
              <a:headEnd type="none" w="med" len="med"/>
              <a:tailEnd type="none" w="med" len="med"/>
            </a:ln>
          </p:spPr>
        </p:cxnSp>
        <p:sp>
          <p:nvSpPr>
            <p:cNvPr id="191" name="Google Shape;191;p1"/>
            <p:cNvSpPr/>
            <p:nvPr/>
          </p:nvSpPr>
          <p:spPr>
            <a:xfrm>
              <a:off x="4371125" y="2295575"/>
              <a:ext cx="95700" cy="57300"/>
            </a:xfrm>
            <a:prstGeom prst="donut">
              <a:avLst>
                <a:gd name="adj" fmla="val 25000"/>
              </a:avLst>
            </a:prstGeom>
            <a:solidFill>
              <a:srgbClr val="E0E0E0"/>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2" name="Google Shape;192;p1"/>
            <p:cNvCxnSpPr>
              <a:stCxn id="191" idx="6"/>
            </p:cNvCxnSpPr>
            <p:nvPr/>
          </p:nvCxnSpPr>
          <p:spPr>
            <a:xfrm rot="10800000" flipH="1">
              <a:off x="4466825" y="1932125"/>
              <a:ext cx="525900" cy="392100"/>
            </a:xfrm>
            <a:prstGeom prst="curvedConnector3">
              <a:avLst>
                <a:gd name="adj1" fmla="val 50000"/>
              </a:avLst>
            </a:prstGeom>
            <a:noFill/>
            <a:ln w="19050" cap="flat" cmpd="sng">
              <a:solidFill>
                <a:srgbClr val="FFD966"/>
              </a:solidFill>
              <a:prstDash val="solid"/>
              <a:round/>
              <a:headEnd type="none" w="med" len="med"/>
              <a:tailEnd type="none" w="med" len="med"/>
            </a:ln>
          </p:spPr>
        </p:cxnSp>
        <p:sp>
          <p:nvSpPr>
            <p:cNvPr id="193" name="Google Shape;193;p1"/>
            <p:cNvSpPr/>
            <p:nvPr/>
          </p:nvSpPr>
          <p:spPr>
            <a:xfrm>
              <a:off x="4982875" y="1879950"/>
              <a:ext cx="191400" cy="75600"/>
            </a:xfrm>
            <a:prstGeom prst="roundRect">
              <a:avLst>
                <a:gd name="adj" fmla="val 16667"/>
              </a:avLst>
            </a:prstGeom>
            <a:solidFill>
              <a:srgbClr val="E0E0E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
            <p:cNvSpPr/>
            <p:nvPr/>
          </p:nvSpPr>
          <p:spPr>
            <a:xfrm>
              <a:off x="7268650" y="4256350"/>
              <a:ext cx="191400" cy="153000"/>
            </a:xfrm>
            <a:prstGeom prst="donut">
              <a:avLst>
                <a:gd name="adj" fmla="val 25000"/>
              </a:avLst>
            </a:prstGeom>
            <a:solidFill>
              <a:srgbClr val="666666"/>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
            <p:cNvSpPr/>
            <p:nvPr/>
          </p:nvSpPr>
          <p:spPr>
            <a:xfrm>
              <a:off x="7325400" y="4322025"/>
              <a:ext cx="191400" cy="153000"/>
            </a:xfrm>
            <a:prstGeom prst="donut">
              <a:avLst>
                <a:gd name="adj" fmla="val 25000"/>
              </a:avLst>
            </a:prstGeom>
            <a:solidFill>
              <a:srgbClr val="666666"/>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
            <p:cNvSpPr/>
            <p:nvPr/>
          </p:nvSpPr>
          <p:spPr>
            <a:xfrm>
              <a:off x="7460050" y="4322025"/>
              <a:ext cx="191400" cy="153000"/>
            </a:xfrm>
            <a:prstGeom prst="donut">
              <a:avLst>
                <a:gd name="adj" fmla="val 25000"/>
              </a:avLst>
            </a:prstGeom>
            <a:solidFill>
              <a:srgbClr val="666666"/>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
            <p:cNvSpPr/>
            <p:nvPr/>
          </p:nvSpPr>
          <p:spPr>
            <a:xfrm>
              <a:off x="7516800" y="4256350"/>
              <a:ext cx="191400" cy="153000"/>
            </a:xfrm>
            <a:prstGeom prst="donut">
              <a:avLst>
                <a:gd name="adj" fmla="val 25000"/>
              </a:avLst>
            </a:prstGeom>
            <a:solidFill>
              <a:srgbClr val="666666"/>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
            <p:cNvSpPr/>
            <p:nvPr/>
          </p:nvSpPr>
          <p:spPr>
            <a:xfrm>
              <a:off x="7384075" y="4208525"/>
              <a:ext cx="191400" cy="153000"/>
            </a:xfrm>
            <a:prstGeom prst="donut">
              <a:avLst>
                <a:gd name="adj" fmla="val 25000"/>
              </a:avLst>
            </a:prstGeom>
            <a:solidFill>
              <a:srgbClr val="666666"/>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
            <p:cNvSpPr/>
            <p:nvPr/>
          </p:nvSpPr>
          <p:spPr>
            <a:xfrm>
              <a:off x="7408075" y="2593375"/>
              <a:ext cx="143400" cy="153000"/>
            </a:xfrm>
            <a:prstGeom prst="ellipse">
              <a:avLst/>
            </a:prstGeom>
            <a:solidFill>
              <a:srgbClr val="0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00" name="Google Shape;200;p1"/>
            <p:cNvCxnSpPr>
              <a:stCxn id="198" idx="0"/>
              <a:endCxn id="199" idx="4"/>
            </p:cNvCxnSpPr>
            <p:nvPr/>
          </p:nvCxnSpPr>
          <p:spPr>
            <a:xfrm rot="10800000">
              <a:off x="7479775" y="2746325"/>
              <a:ext cx="0" cy="1462200"/>
            </a:xfrm>
            <a:prstGeom prst="straightConnector1">
              <a:avLst/>
            </a:prstGeom>
            <a:noFill/>
            <a:ln w="19050" cap="flat" cmpd="sng">
              <a:solidFill>
                <a:srgbClr val="FFD966"/>
              </a:solidFill>
              <a:prstDash val="solid"/>
              <a:round/>
              <a:headEnd type="none" w="med" len="med"/>
              <a:tailEnd type="none" w="med" len="med"/>
            </a:ln>
          </p:spPr>
        </p:cxnSp>
        <p:sp>
          <p:nvSpPr>
            <p:cNvPr id="201" name="Google Shape;201;p1"/>
            <p:cNvSpPr/>
            <p:nvPr/>
          </p:nvSpPr>
          <p:spPr>
            <a:xfrm rot="-250226">
              <a:off x="7490994" y="2747012"/>
              <a:ext cx="28876" cy="306228"/>
            </a:xfrm>
            <a:prstGeom prst="roundRect">
              <a:avLst>
                <a:gd name="adj" fmla="val 0"/>
              </a:avLst>
            </a:prstGeom>
            <a:solidFill>
              <a:srgbClr val="FF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02" name="Google Shape;202;p1"/>
            <p:cNvCxnSpPr>
              <a:stCxn id="199" idx="3"/>
            </p:cNvCxnSpPr>
            <p:nvPr/>
          </p:nvCxnSpPr>
          <p:spPr>
            <a:xfrm rot="5400000" flipH="1">
              <a:off x="6785725" y="2080619"/>
              <a:ext cx="801600" cy="485100"/>
            </a:xfrm>
            <a:prstGeom prst="curvedConnector3">
              <a:avLst>
                <a:gd name="adj1" fmla="val -32501"/>
              </a:avLst>
            </a:prstGeom>
            <a:noFill/>
            <a:ln w="19050" cap="flat" cmpd="sng">
              <a:solidFill>
                <a:srgbClr val="FFD966"/>
              </a:solidFill>
              <a:prstDash val="solid"/>
              <a:round/>
              <a:headEnd type="none" w="med" len="med"/>
              <a:tailEnd type="none" w="med" len="med"/>
            </a:ln>
          </p:spPr>
        </p:cxnSp>
        <p:sp>
          <p:nvSpPr>
            <p:cNvPr id="203" name="Google Shape;203;p1"/>
            <p:cNvSpPr/>
            <p:nvPr/>
          </p:nvSpPr>
          <p:spPr>
            <a:xfrm>
              <a:off x="6886700" y="1855575"/>
              <a:ext cx="95700" cy="105300"/>
            </a:xfrm>
            <a:prstGeom prst="ellipse">
              <a:avLst/>
            </a:prstGeom>
            <a:solidFill>
              <a:srgbClr val="CC412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
            <p:cNvSpPr txBox="1"/>
            <p:nvPr/>
          </p:nvSpPr>
          <p:spPr>
            <a:xfrm>
              <a:off x="7121800" y="3266150"/>
              <a:ext cx="485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Average"/>
                  <a:ea typeface="Average"/>
                  <a:cs typeface="Average"/>
                  <a:sym typeface="Average"/>
                </a:rPr>
                <a:t>50’</a:t>
              </a:r>
              <a:endParaRPr>
                <a:latin typeface="Average"/>
                <a:ea typeface="Average"/>
                <a:cs typeface="Average"/>
                <a:sym typeface="Average"/>
              </a:endParaRPr>
            </a:p>
          </p:txBody>
        </p:sp>
        <p:sp>
          <p:nvSpPr>
            <p:cNvPr id="205" name="Google Shape;205;p1"/>
            <p:cNvSpPr txBox="1"/>
            <p:nvPr/>
          </p:nvSpPr>
          <p:spPr>
            <a:xfrm>
              <a:off x="6638000" y="2193175"/>
              <a:ext cx="593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Average"/>
                  <a:ea typeface="Average"/>
                  <a:cs typeface="Average"/>
                  <a:sym typeface="Average"/>
                </a:rPr>
                <a:t>30’</a:t>
              </a:r>
              <a:endParaRPr>
                <a:latin typeface="Average"/>
                <a:ea typeface="Average"/>
                <a:cs typeface="Average"/>
                <a:sym typeface="Average"/>
              </a:endParaRPr>
            </a:p>
          </p:txBody>
        </p:sp>
        <p:sp>
          <p:nvSpPr>
            <p:cNvPr id="206" name="Google Shape;206;p1"/>
            <p:cNvSpPr txBox="1"/>
            <p:nvPr/>
          </p:nvSpPr>
          <p:spPr>
            <a:xfrm>
              <a:off x="6838875" y="4414500"/>
              <a:ext cx="164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Average"/>
                  <a:ea typeface="Average"/>
                  <a:cs typeface="Average"/>
                  <a:sym typeface="Average"/>
                </a:rPr>
                <a:t>100 lbs - dead wgt</a:t>
              </a:r>
              <a:endParaRPr>
                <a:latin typeface="Average"/>
                <a:ea typeface="Average"/>
                <a:cs typeface="Average"/>
                <a:sym typeface="Average"/>
              </a:endParaRPr>
            </a:p>
          </p:txBody>
        </p:sp>
        <p:sp>
          <p:nvSpPr>
            <p:cNvPr id="207" name="Google Shape;207;p1"/>
            <p:cNvSpPr txBox="1"/>
            <p:nvPr/>
          </p:nvSpPr>
          <p:spPr>
            <a:xfrm>
              <a:off x="3126375" y="2350350"/>
              <a:ext cx="98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i="1">
                  <a:latin typeface="Average"/>
                  <a:ea typeface="Average"/>
                  <a:cs typeface="Average"/>
                  <a:sym typeface="Average"/>
                </a:rPr>
                <a:t>WPWP</a:t>
              </a:r>
              <a:endParaRPr sz="1200" i="1">
                <a:latin typeface="Average"/>
                <a:ea typeface="Average"/>
                <a:cs typeface="Average"/>
                <a:sym typeface="Average"/>
              </a:endParaRPr>
            </a:p>
          </p:txBody>
        </p:sp>
        <p:sp>
          <p:nvSpPr>
            <p:cNvPr id="208" name="Google Shape;208;p1"/>
            <p:cNvSpPr txBox="1"/>
            <p:nvPr/>
          </p:nvSpPr>
          <p:spPr>
            <a:xfrm>
              <a:off x="7606900" y="3061488"/>
              <a:ext cx="98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i="1">
                  <a:latin typeface="Average"/>
                  <a:ea typeface="Average"/>
                  <a:cs typeface="Average"/>
                  <a:sym typeface="Average"/>
                </a:rPr>
                <a:t>RBR Duet</a:t>
              </a:r>
              <a:endParaRPr sz="1200" i="1">
                <a:latin typeface="Average"/>
                <a:ea typeface="Average"/>
                <a:cs typeface="Average"/>
                <a:sym typeface="Average"/>
              </a:endParaRPr>
            </a:p>
          </p:txBody>
        </p:sp>
        <p:cxnSp>
          <p:nvCxnSpPr>
            <p:cNvPr id="209" name="Google Shape;209;p1"/>
            <p:cNvCxnSpPr/>
            <p:nvPr/>
          </p:nvCxnSpPr>
          <p:spPr>
            <a:xfrm rot="10800000">
              <a:off x="7536975" y="2983975"/>
              <a:ext cx="277500" cy="153300"/>
            </a:xfrm>
            <a:prstGeom prst="straightConnector1">
              <a:avLst/>
            </a:prstGeom>
            <a:noFill/>
            <a:ln w="19050" cap="flat" cmpd="sng">
              <a:solidFill>
                <a:srgbClr val="FF0000"/>
              </a:solidFill>
              <a:prstDash val="solid"/>
              <a:round/>
              <a:headEnd type="none" w="med" len="med"/>
              <a:tailEnd type="none" w="med" len="med"/>
            </a:ln>
          </p:spPr>
        </p:cxnSp>
        <p:sp>
          <p:nvSpPr>
            <p:cNvPr id="210" name="Google Shape;210;p1"/>
            <p:cNvSpPr txBox="1"/>
            <p:nvPr/>
          </p:nvSpPr>
          <p:spPr>
            <a:xfrm>
              <a:off x="7516800" y="2354675"/>
              <a:ext cx="12723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i="1">
                  <a:latin typeface="Average"/>
                  <a:ea typeface="Average"/>
                  <a:cs typeface="Average"/>
                  <a:sym typeface="Average"/>
                </a:rPr>
                <a:t>Subsurface buoy</a:t>
              </a:r>
              <a:endParaRPr sz="1200" i="1">
                <a:latin typeface="Average"/>
                <a:ea typeface="Average"/>
                <a:cs typeface="Average"/>
                <a:sym typeface="Average"/>
              </a:endParaRPr>
            </a:p>
          </p:txBody>
        </p:sp>
        <p:sp>
          <p:nvSpPr>
            <p:cNvPr id="211" name="Google Shape;211;p1"/>
            <p:cNvSpPr txBox="1"/>
            <p:nvPr/>
          </p:nvSpPr>
          <p:spPr>
            <a:xfrm>
              <a:off x="7325400" y="1139525"/>
              <a:ext cx="1377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i="1">
                  <a:latin typeface="Average"/>
                  <a:ea typeface="Average"/>
                  <a:cs typeface="Average"/>
                  <a:sym typeface="Average"/>
                </a:rPr>
                <a:t>* Note: Not to scale</a:t>
              </a:r>
              <a:endParaRPr sz="1000" i="1">
                <a:latin typeface="Average"/>
                <a:ea typeface="Average"/>
                <a:cs typeface="Average"/>
                <a:sym typeface="Average"/>
              </a:endParaRPr>
            </a:p>
          </p:txBody>
        </p:sp>
        <p:sp>
          <p:nvSpPr>
            <p:cNvPr id="212" name="Google Shape;212;p1"/>
            <p:cNvSpPr txBox="1"/>
            <p:nvPr/>
          </p:nvSpPr>
          <p:spPr>
            <a:xfrm>
              <a:off x="4726375" y="1951250"/>
              <a:ext cx="52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Average"/>
                  <a:ea typeface="Average"/>
                  <a:cs typeface="Average"/>
                  <a:sym typeface="Average"/>
                </a:rPr>
                <a:t>25’</a:t>
              </a:r>
              <a:endParaRPr>
                <a:latin typeface="Average"/>
                <a:ea typeface="Average"/>
                <a:cs typeface="Average"/>
                <a:sym typeface="Average"/>
              </a:endParaRPr>
            </a:p>
          </p:txBody>
        </p:sp>
        <p:sp>
          <p:nvSpPr>
            <p:cNvPr id="213" name="Google Shape;213;p1"/>
            <p:cNvSpPr txBox="1"/>
            <p:nvPr/>
          </p:nvSpPr>
          <p:spPr>
            <a:xfrm>
              <a:off x="4381975" y="1223238"/>
              <a:ext cx="1214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i="1">
                  <a:latin typeface="Average"/>
                  <a:ea typeface="Average"/>
                  <a:cs typeface="Average"/>
                  <a:sym typeface="Average"/>
                </a:rPr>
                <a:t>Outlet hose</a:t>
              </a:r>
              <a:endParaRPr sz="1200" i="1">
                <a:latin typeface="Average"/>
                <a:ea typeface="Average"/>
                <a:cs typeface="Average"/>
                <a:sym typeface="Average"/>
              </a:endParaRPr>
            </a:p>
          </p:txBody>
        </p:sp>
        <p:cxnSp>
          <p:nvCxnSpPr>
            <p:cNvPr id="214" name="Google Shape;214;p1"/>
            <p:cNvCxnSpPr/>
            <p:nvPr/>
          </p:nvCxnSpPr>
          <p:spPr>
            <a:xfrm flipH="1">
              <a:off x="4527650" y="1520800"/>
              <a:ext cx="111300" cy="512400"/>
            </a:xfrm>
            <a:prstGeom prst="straightConnector1">
              <a:avLst/>
            </a:prstGeom>
            <a:noFill/>
            <a:ln w="19050" cap="flat" cmpd="sng">
              <a:solidFill>
                <a:srgbClr val="FF0000"/>
              </a:solidFill>
              <a:prstDash val="solid"/>
              <a:round/>
              <a:headEnd type="none" w="med" len="med"/>
              <a:tailEnd type="none" w="med" len="med"/>
            </a:ln>
          </p:spPr>
        </p:cxnSp>
        <p:sp>
          <p:nvSpPr>
            <p:cNvPr id="215" name="Google Shape;215;p1"/>
            <p:cNvSpPr txBox="1"/>
            <p:nvPr/>
          </p:nvSpPr>
          <p:spPr>
            <a:xfrm>
              <a:off x="4209300" y="2466600"/>
              <a:ext cx="1179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i="1">
                  <a:latin typeface="Average"/>
                  <a:ea typeface="Average"/>
                  <a:cs typeface="Average"/>
                  <a:sym typeface="Average"/>
                </a:rPr>
                <a:t>Lifting bridle</a:t>
              </a:r>
              <a:endParaRPr sz="1000" i="1">
                <a:latin typeface="Average"/>
                <a:ea typeface="Average"/>
                <a:cs typeface="Average"/>
                <a:sym typeface="Average"/>
              </a:endParaRPr>
            </a:p>
          </p:txBody>
        </p:sp>
      </p:grpSp>
      <p:sp>
        <p:nvSpPr>
          <p:cNvPr id="216" name="Google Shape;216;p1"/>
          <p:cNvSpPr txBox="1"/>
          <p:nvPr/>
        </p:nvSpPr>
        <p:spPr>
          <a:xfrm>
            <a:off x="34215988" y="25792475"/>
            <a:ext cx="40050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i="1">
                <a:latin typeface="Times New Roman"/>
                <a:ea typeface="Times New Roman"/>
                <a:cs typeface="Times New Roman"/>
                <a:sym typeface="Times New Roman"/>
              </a:rPr>
              <a:t>Wave Pressure Data</a:t>
            </a:r>
            <a:endParaRPr sz="2000" i="1">
              <a:latin typeface="Times New Roman"/>
              <a:ea typeface="Times New Roman"/>
              <a:cs typeface="Times New Roman"/>
              <a:sym typeface="Times New Roman"/>
            </a:endParaRPr>
          </a:p>
        </p:txBody>
      </p:sp>
      <p:pic>
        <p:nvPicPr>
          <p:cNvPr id="217" name="Google Shape;217;p1"/>
          <p:cNvPicPr preferRelativeResize="0"/>
          <p:nvPr/>
        </p:nvPicPr>
        <p:blipFill rotWithShape="1">
          <a:blip r:embed="rId15">
            <a:alphaModFix/>
          </a:blip>
          <a:srcRect t="22760" b="41198"/>
          <a:stretch/>
        </p:blipFill>
        <p:spPr>
          <a:xfrm>
            <a:off x="27494851" y="22779650"/>
            <a:ext cx="4671285" cy="2994500"/>
          </a:xfrm>
          <a:prstGeom prst="rect">
            <a:avLst/>
          </a:prstGeom>
          <a:noFill/>
          <a:ln w="19050" cap="flat" cmpd="sng">
            <a:solidFill>
              <a:schemeClr val="dk1"/>
            </a:solidFill>
            <a:prstDash val="solid"/>
            <a:round/>
            <a:headEnd type="none" w="sm" len="sm"/>
            <a:tailEnd type="none" w="sm" len="sm"/>
          </a:ln>
        </p:spPr>
      </p:pic>
      <p:sp>
        <p:nvSpPr>
          <p:cNvPr id="218" name="Google Shape;218;p1"/>
          <p:cNvSpPr txBox="1"/>
          <p:nvPr/>
        </p:nvSpPr>
        <p:spPr>
          <a:xfrm>
            <a:off x="24862350" y="25838675"/>
            <a:ext cx="23853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i="1">
                <a:latin typeface="Times New Roman"/>
                <a:ea typeface="Times New Roman"/>
                <a:cs typeface="Times New Roman"/>
                <a:sym typeface="Times New Roman"/>
              </a:rPr>
              <a:t>Foam location</a:t>
            </a:r>
            <a:endParaRPr sz="1600" i="1">
              <a:latin typeface="Times New Roman"/>
              <a:ea typeface="Times New Roman"/>
              <a:cs typeface="Times New Roman"/>
              <a:sym typeface="Times New Roman"/>
            </a:endParaRPr>
          </a:p>
        </p:txBody>
      </p:sp>
      <p:sp>
        <p:nvSpPr>
          <p:cNvPr id="219" name="Google Shape;219;p1"/>
          <p:cNvSpPr txBox="1"/>
          <p:nvPr/>
        </p:nvSpPr>
        <p:spPr>
          <a:xfrm>
            <a:off x="23208050" y="29201225"/>
            <a:ext cx="27939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i="1">
                <a:latin typeface="Times New Roman"/>
                <a:ea typeface="Times New Roman"/>
                <a:cs typeface="Times New Roman"/>
                <a:sym typeface="Times New Roman"/>
              </a:rPr>
              <a:t>Installing Foam</a:t>
            </a:r>
            <a:endParaRPr sz="1600" i="1">
              <a:latin typeface="Times New Roman"/>
              <a:ea typeface="Times New Roman"/>
              <a:cs typeface="Times New Roman"/>
              <a:sym typeface="Times New Roman"/>
            </a:endParaRPr>
          </a:p>
        </p:txBody>
      </p:sp>
      <p:sp>
        <p:nvSpPr>
          <p:cNvPr id="220" name="Google Shape;220;p1"/>
          <p:cNvSpPr txBox="1"/>
          <p:nvPr/>
        </p:nvSpPr>
        <p:spPr>
          <a:xfrm>
            <a:off x="27015775" y="29127300"/>
            <a:ext cx="23853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i="1">
                <a:latin typeface="Times New Roman"/>
                <a:ea typeface="Times New Roman"/>
                <a:cs typeface="Times New Roman"/>
                <a:sym typeface="Times New Roman"/>
              </a:rPr>
              <a:t>Piston Cylinder Attachment to Tee Housing</a:t>
            </a:r>
            <a:endParaRPr sz="1600" i="1">
              <a:latin typeface="Times New Roman"/>
              <a:ea typeface="Times New Roman"/>
              <a:cs typeface="Times New Roman"/>
              <a:sym typeface="Times New Roman"/>
            </a:endParaRPr>
          </a:p>
        </p:txBody>
      </p:sp>
      <p:sp>
        <p:nvSpPr>
          <p:cNvPr id="221" name="Google Shape;221;p1"/>
          <p:cNvSpPr txBox="1"/>
          <p:nvPr/>
        </p:nvSpPr>
        <p:spPr>
          <a:xfrm>
            <a:off x="25147925" y="31063950"/>
            <a:ext cx="15462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i="1">
                <a:latin typeface="Times New Roman"/>
                <a:ea typeface="Times New Roman"/>
                <a:cs typeface="Times New Roman"/>
                <a:sym typeface="Times New Roman"/>
              </a:rPr>
              <a:t>Wood Spacer</a:t>
            </a:r>
            <a:endParaRPr sz="1600" i="1">
              <a:latin typeface="Times New Roman"/>
              <a:ea typeface="Times New Roman"/>
              <a:cs typeface="Times New Roman"/>
              <a:sym typeface="Times New Roman"/>
            </a:endParaRPr>
          </a:p>
        </p:txBody>
      </p:sp>
      <p:sp>
        <p:nvSpPr>
          <p:cNvPr id="222" name="Google Shape;222;p1"/>
          <p:cNvSpPr txBox="1"/>
          <p:nvPr/>
        </p:nvSpPr>
        <p:spPr>
          <a:xfrm>
            <a:off x="12900050" y="19970613"/>
            <a:ext cx="27939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i="1">
                <a:latin typeface="Times New Roman"/>
                <a:ea typeface="Times New Roman"/>
                <a:cs typeface="Times New Roman"/>
                <a:sym typeface="Times New Roman"/>
              </a:rPr>
              <a:t>Pressure casing mounted below bottom stopper on spar</a:t>
            </a:r>
            <a:endParaRPr sz="1600" i="1">
              <a:latin typeface="Times New Roman"/>
              <a:ea typeface="Times New Roman"/>
              <a:cs typeface="Times New Roman"/>
              <a:sym typeface="Times New Roman"/>
            </a:endParaRPr>
          </a:p>
        </p:txBody>
      </p:sp>
      <p:cxnSp>
        <p:nvCxnSpPr>
          <p:cNvPr id="223" name="Google Shape;223;p1"/>
          <p:cNvCxnSpPr/>
          <p:nvPr/>
        </p:nvCxnSpPr>
        <p:spPr>
          <a:xfrm rot="10800000">
            <a:off x="24719425" y="31152375"/>
            <a:ext cx="693000" cy="128700"/>
          </a:xfrm>
          <a:prstGeom prst="straightConnector1">
            <a:avLst/>
          </a:prstGeom>
          <a:noFill/>
          <a:ln w="28575" cap="flat" cmpd="sng">
            <a:solidFill>
              <a:srgbClr val="CC0000"/>
            </a:solidFill>
            <a:prstDash val="solid"/>
            <a:round/>
            <a:headEnd type="none" w="med" len="med"/>
            <a:tailEnd type="none" w="med" len="med"/>
          </a:ln>
        </p:spPr>
      </p:cxnSp>
      <p:sp>
        <p:nvSpPr>
          <p:cNvPr id="224" name="Google Shape;224;p1"/>
          <p:cNvSpPr txBox="1"/>
          <p:nvPr/>
        </p:nvSpPr>
        <p:spPr>
          <a:xfrm>
            <a:off x="27626400" y="17578000"/>
            <a:ext cx="36303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i="1">
                <a:latin typeface="Times New Roman"/>
                <a:ea typeface="Times New Roman"/>
                <a:cs typeface="Times New Roman"/>
                <a:sym typeface="Times New Roman"/>
              </a:rPr>
              <a:t>Buoy aboard the R/V Gulf Challenger</a:t>
            </a:r>
            <a:endParaRPr sz="1600" i="1">
              <a:latin typeface="Times New Roman"/>
              <a:ea typeface="Times New Roman"/>
              <a:cs typeface="Times New Roman"/>
              <a:sym typeface="Times New Roman"/>
            </a:endParaRPr>
          </a:p>
        </p:txBody>
      </p:sp>
      <p:sp>
        <p:nvSpPr>
          <p:cNvPr id="225" name="Google Shape;225;p1"/>
          <p:cNvSpPr txBox="1"/>
          <p:nvPr/>
        </p:nvSpPr>
        <p:spPr>
          <a:xfrm>
            <a:off x="4844500" y="32270400"/>
            <a:ext cx="9456000" cy="648000"/>
          </a:xfrm>
          <a:prstGeom prst="rect">
            <a:avLst/>
          </a:prstGeom>
          <a:noFill/>
          <a:ln>
            <a:noFill/>
          </a:ln>
        </p:spPr>
        <p:txBody>
          <a:bodyPr spcFirstLastPara="1" wrap="square" lIns="91425" tIns="91425" rIns="91425" bIns="91425" anchor="t" anchorCtr="0">
            <a:spAutoFit/>
          </a:bodyPr>
          <a:lstStyle/>
          <a:p>
            <a:pPr marL="355600" lvl="0" indent="0" algn="l" rtl="0">
              <a:lnSpc>
                <a:spcPct val="115000"/>
              </a:lnSpc>
              <a:spcBef>
                <a:spcPts val="1200"/>
              </a:spcBef>
              <a:spcAft>
                <a:spcPts val="1200"/>
              </a:spcAft>
              <a:buNone/>
            </a:pPr>
            <a:r>
              <a:rPr lang="en-US" i="1">
                <a:latin typeface="Times New Roman"/>
                <a:ea typeface="Times New Roman"/>
                <a:cs typeface="Times New Roman"/>
                <a:sym typeface="Times New Roman"/>
              </a:rPr>
              <a:t>[1] Polakovic, G. (2021, March 2). 'Kelp elevator' study shows promise for producing biofuel from giant seaweed news usc dornsife. www.dornsif.usc.edu</a:t>
            </a:r>
            <a:endParaRPr i="1">
              <a:latin typeface="Times New Roman"/>
              <a:ea typeface="Times New Roman"/>
              <a:cs typeface="Times New Roman"/>
              <a:sym typeface="Times New Roman"/>
            </a:endParaRPr>
          </a:p>
        </p:txBody>
      </p:sp>
    </p:spTree>
  </p:cSld>
  <p:clrMapOvr>
    <a:masterClrMapping/>
  </p:clrMapOvr>
</p:sld>
</file>

<file path=ppt/theme/theme1.xml><?xml version="1.0" encoding="utf-8"?>
<a:theme xmlns:a="http://schemas.openxmlformats.org/drawingml/2006/main" name="Default Design">
  <a:themeElements>
    <a:clrScheme name="Waveform">
      <a:dk1>
        <a:srgbClr val="000000"/>
      </a:dk1>
      <a:lt1>
        <a:srgbClr val="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662</Words>
  <Application>Microsoft Office PowerPoint</Application>
  <PresentationFormat>Custom</PresentationFormat>
  <Paragraphs>84</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Average</vt:lpstr>
      <vt:lpstr>Oswald</vt:lpstr>
      <vt:lpstr>Times New Roman</vt:lpstr>
      <vt:lpstr>Default Design</vt:lpstr>
      <vt:lpstr>Wave Powered Water Pump Project Members: Dakota Bouret (OE), Brian Thorne (ME), Rory Walsh (OE) Advisors: M. Robinson Swift,  John Ahern  Department of Ocean Engineering,  University of New Hampshire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Wave Powered Water Pump Project Members: Dakota Bouret (OE), Brian Thorne (ME), Rory Walsh (OE) Advisors: M. Robinson Swift,  John Ahern  Department of Ocean Engineering,  University of New Hampshire</dc:title>
  <dc:creator>Graphicsland/MakeSigns.com</dc:creator>
  <cp:lastModifiedBy>Dakota Bouret</cp:lastModifiedBy>
  <cp:revision>1</cp:revision>
  <dcterms:created xsi:type="dcterms:W3CDTF">2004-07-26T21:45:23Z</dcterms:created>
  <dcterms:modified xsi:type="dcterms:W3CDTF">2021-04-26T04:02:23Z</dcterms:modified>
</cp:coreProperties>
</file>