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51206400" cy="38404800"/>
  <p:notesSz cx="7023100" cy="9309100"/>
  <p:defaultTextStyle>
    <a:defPPr>
      <a:defRPr lang="en-US"/>
    </a:defPPr>
    <a:lvl1pPr marL="0" algn="l" defTabSz="3870983" rtl="0" eaLnBrk="1" latinLnBrk="0" hangingPunct="1">
      <a:defRPr sz="7600" kern="1200">
        <a:solidFill>
          <a:schemeClr val="tx1"/>
        </a:solidFill>
        <a:latin typeface="+mn-lt"/>
        <a:ea typeface="+mn-ea"/>
        <a:cs typeface="+mn-cs"/>
      </a:defRPr>
    </a:lvl1pPr>
    <a:lvl2pPr marL="1935491" algn="l" defTabSz="3870983" rtl="0" eaLnBrk="1" latinLnBrk="0" hangingPunct="1">
      <a:defRPr sz="7600" kern="1200">
        <a:solidFill>
          <a:schemeClr val="tx1"/>
        </a:solidFill>
        <a:latin typeface="+mn-lt"/>
        <a:ea typeface="+mn-ea"/>
        <a:cs typeface="+mn-cs"/>
      </a:defRPr>
    </a:lvl2pPr>
    <a:lvl3pPr marL="3870983" algn="l" defTabSz="3870983" rtl="0" eaLnBrk="1" latinLnBrk="0" hangingPunct="1">
      <a:defRPr sz="7600" kern="1200">
        <a:solidFill>
          <a:schemeClr val="tx1"/>
        </a:solidFill>
        <a:latin typeface="+mn-lt"/>
        <a:ea typeface="+mn-ea"/>
        <a:cs typeface="+mn-cs"/>
      </a:defRPr>
    </a:lvl3pPr>
    <a:lvl4pPr marL="5806474" algn="l" defTabSz="3870983" rtl="0" eaLnBrk="1" latinLnBrk="0" hangingPunct="1">
      <a:defRPr sz="7600" kern="1200">
        <a:solidFill>
          <a:schemeClr val="tx1"/>
        </a:solidFill>
        <a:latin typeface="+mn-lt"/>
        <a:ea typeface="+mn-ea"/>
        <a:cs typeface="+mn-cs"/>
      </a:defRPr>
    </a:lvl4pPr>
    <a:lvl5pPr marL="7741966" algn="l" defTabSz="3870983" rtl="0" eaLnBrk="1" latinLnBrk="0" hangingPunct="1">
      <a:defRPr sz="7600" kern="1200">
        <a:solidFill>
          <a:schemeClr val="tx1"/>
        </a:solidFill>
        <a:latin typeface="+mn-lt"/>
        <a:ea typeface="+mn-ea"/>
        <a:cs typeface="+mn-cs"/>
      </a:defRPr>
    </a:lvl5pPr>
    <a:lvl6pPr marL="9677457" algn="l" defTabSz="3870983" rtl="0" eaLnBrk="1" latinLnBrk="0" hangingPunct="1">
      <a:defRPr sz="7600" kern="1200">
        <a:solidFill>
          <a:schemeClr val="tx1"/>
        </a:solidFill>
        <a:latin typeface="+mn-lt"/>
        <a:ea typeface="+mn-ea"/>
        <a:cs typeface="+mn-cs"/>
      </a:defRPr>
    </a:lvl6pPr>
    <a:lvl7pPr marL="11612948" algn="l" defTabSz="3870983" rtl="0" eaLnBrk="1" latinLnBrk="0" hangingPunct="1">
      <a:defRPr sz="7600" kern="1200">
        <a:solidFill>
          <a:schemeClr val="tx1"/>
        </a:solidFill>
        <a:latin typeface="+mn-lt"/>
        <a:ea typeface="+mn-ea"/>
        <a:cs typeface="+mn-cs"/>
      </a:defRPr>
    </a:lvl7pPr>
    <a:lvl8pPr marL="13548440" algn="l" defTabSz="3870983" rtl="0" eaLnBrk="1" latinLnBrk="0" hangingPunct="1">
      <a:defRPr sz="7600" kern="1200">
        <a:solidFill>
          <a:schemeClr val="tx1"/>
        </a:solidFill>
        <a:latin typeface="+mn-lt"/>
        <a:ea typeface="+mn-ea"/>
        <a:cs typeface="+mn-cs"/>
      </a:defRPr>
    </a:lvl8pPr>
    <a:lvl9pPr marL="15483931" algn="l" defTabSz="3870983" rtl="0" eaLnBrk="1" latinLnBrk="0" hangingPunct="1">
      <a:defRPr sz="7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216">
          <p15:clr>
            <a:srgbClr val="A4A3A4"/>
          </p15:clr>
        </p15:guide>
        <p15:guide id="2" pos="11520">
          <p15:clr>
            <a:srgbClr val="A4A3A4"/>
          </p15:clr>
        </p15:guide>
        <p15:guide id="3" orient="horz" pos="12096">
          <p15:clr>
            <a:srgbClr val="A4A3A4"/>
          </p15:clr>
        </p15:guide>
        <p15:guide id="4"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6A40E6-1A73-4E8C-A6DF-4B6282A6CD59}" v="26" dt="2021-04-26T03:42:27.0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431" autoAdjust="0"/>
    <p:restoredTop sz="94057" autoAdjust="0"/>
  </p:normalViewPr>
  <p:slideViewPr>
    <p:cSldViewPr snapToGrid="0">
      <p:cViewPr varScale="1">
        <p:scale>
          <a:sx n="15" d="100"/>
          <a:sy n="15" d="100"/>
        </p:scale>
        <p:origin x="672" y="91"/>
      </p:cViewPr>
      <p:guideLst>
        <p:guide orient="horz" pos="9216"/>
        <p:guide pos="11520"/>
        <p:guide orient="horz" pos="12096"/>
        <p:guide pos="161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astasia Marchuk" userId="64c4b80604c2cc2a" providerId="LiveId" clId="{476A40E6-1A73-4E8C-A6DF-4B6282A6CD59}"/>
    <pc:docChg chg="undo redo custSel delSld modSld">
      <pc:chgData name="Anastasia Marchuk" userId="64c4b80604c2cc2a" providerId="LiveId" clId="{476A40E6-1A73-4E8C-A6DF-4B6282A6CD59}" dt="2021-04-26T03:46:24.760" v="3120" actId="1076"/>
      <pc:docMkLst>
        <pc:docMk/>
      </pc:docMkLst>
      <pc:sldChg chg="addSp delSp modSp mod">
        <pc:chgData name="Anastasia Marchuk" userId="64c4b80604c2cc2a" providerId="LiveId" clId="{476A40E6-1A73-4E8C-A6DF-4B6282A6CD59}" dt="2021-04-26T03:46:24.760" v="3120" actId="1076"/>
        <pc:sldMkLst>
          <pc:docMk/>
          <pc:sldMk cId="893167083" sldId="256"/>
        </pc:sldMkLst>
        <pc:spChg chg="mod">
          <ac:chgData name="Anastasia Marchuk" userId="64c4b80604c2cc2a" providerId="LiveId" clId="{476A40E6-1A73-4E8C-A6DF-4B6282A6CD59}" dt="2021-04-26T02:16:27.945" v="311" actId="1076"/>
          <ac:spMkLst>
            <pc:docMk/>
            <pc:sldMk cId="893167083" sldId="256"/>
            <ac:spMk id="4" creationId="{00000000-0000-0000-0000-000000000000}"/>
          </ac:spMkLst>
        </pc:spChg>
        <pc:spChg chg="mod">
          <ac:chgData name="Anastasia Marchuk" userId="64c4b80604c2cc2a" providerId="LiveId" clId="{476A40E6-1A73-4E8C-A6DF-4B6282A6CD59}" dt="2021-04-26T02:16:06.690" v="306" actId="1076"/>
          <ac:spMkLst>
            <pc:docMk/>
            <pc:sldMk cId="893167083" sldId="256"/>
            <ac:spMk id="7" creationId="{00000000-0000-0000-0000-000000000000}"/>
          </ac:spMkLst>
        </pc:spChg>
        <pc:spChg chg="mod">
          <ac:chgData name="Anastasia Marchuk" userId="64c4b80604c2cc2a" providerId="LiveId" clId="{476A40E6-1A73-4E8C-A6DF-4B6282A6CD59}" dt="2021-04-26T03:34:57.569" v="3012" actId="20577"/>
          <ac:spMkLst>
            <pc:docMk/>
            <pc:sldMk cId="893167083" sldId="256"/>
            <ac:spMk id="8" creationId="{00000000-0000-0000-0000-000000000000}"/>
          </ac:spMkLst>
        </pc:spChg>
        <pc:spChg chg="mod">
          <ac:chgData name="Anastasia Marchuk" userId="64c4b80604c2cc2a" providerId="LiveId" clId="{476A40E6-1A73-4E8C-A6DF-4B6282A6CD59}" dt="2021-04-26T03:43:05.922" v="3113" actId="20577"/>
          <ac:spMkLst>
            <pc:docMk/>
            <pc:sldMk cId="893167083" sldId="256"/>
            <ac:spMk id="13" creationId="{00000000-0000-0000-0000-000000000000}"/>
          </ac:spMkLst>
        </pc:spChg>
        <pc:spChg chg="add mod">
          <ac:chgData name="Anastasia Marchuk" userId="64c4b80604c2cc2a" providerId="LiveId" clId="{476A40E6-1A73-4E8C-A6DF-4B6282A6CD59}" dt="2021-04-26T02:15:37.475" v="302" actId="20577"/>
          <ac:spMkLst>
            <pc:docMk/>
            <pc:sldMk cId="893167083" sldId="256"/>
            <ac:spMk id="18" creationId="{5B9EE114-CF3D-4712-A45B-36FCEE13BD77}"/>
          </ac:spMkLst>
        </pc:spChg>
        <pc:spChg chg="mod">
          <ac:chgData name="Anastasia Marchuk" userId="64c4b80604c2cc2a" providerId="LiveId" clId="{476A40E6-1A73-4E8C-A6DF-4B6282A6CD59}" dt="2021-04-26T02:16:03.556" v="305" actId="14100"/>
          <ac:spMkLst>
            <pc:docMk/>
            <pc:sldMk cId="893167083" sldId="256"/>
            <ac:spMk id="20" creationId="{00000000-0000-0000-0000-000000000000}"/>
          </ac:spMkLst>
        </pc:spChg>
        <pc:spChg chg="mod">
          <ac:chgData name="Anastasia Marchuk" userId="64c4b80604c2cc2a" providerId="LiveId" clId="{476A40E6-1A73-4E8C-A6DF-4B6282A6CD59}" dt="2021-04-26T03:42:02.573" v="3076" actId="1076"/>
          <ac:spMkLst>
            <pc:docMk/>
            <pc:sldMk cId="893167083" sldId="256"/>
            <ac:spMk id="21" creationId="{00000000-0000-0000-0000-000000000000}"/>
          </ac:spMkLst>
        </pc:spChg>
        <pc:spChg chg="mod">
          <ac:chgData name="Anastasia Marchuk" userId="64c4b80604c2cc2a" providerId="LiveId" clId="{476A40E6-1A73-4E8C-A6DF-4B6282A6CD59}" dt="2021-04-26T03:41:25.865" v="3073" actId="1076"/>
          <ac:spMkLst>
            <pc:docMk/>
            <pc:sldMk cId="893167083" sldId="256"/>
            <ac:spMk id="22" creationId="{00000000-0000-0000-0000-000000000000}"/>
          </ac:spMkLst>
        </pc:spChg>
        <pc:spChg chg="add del mod">
          <ac:chgData name="Anastasia Marchuk" userId="64c4b80604c2cc2a" providerId="LiveId" clId="{476A40E6-1A73-4E8C-A6DF-4B6282A6CD59}" dt="2021-04-26T03:33:11.113" v="3002"/>
          <ac:spMkLst>
            <pc:docMk/>
            <pc:sldMk cId="893167083" sldId="256"/>
            <ac:spMk id="24" creationId="{0D71A32D-327B-4E0E-A839-CDEDB6C681CE}"/>
          </ac:spMkLst>
        </pc:spChg>
        <pc:spChg chg="mod">
          <ac:chgData name="Anastasia Marchuk" userId="64c4b80604c2cc2a" providerId="LiveId" clId="{476A40E6-1A73-4E8C-A6DF-4B6282A6CD59}" dt="2021-04-26T03:41:20.457" v="3072" actId="1076"/>
          <ac:spMkLst>
            <pc:docMk/>
            <pc:sldMk cId="893167083" sldId="256"/>
            <ac:spMk id="25" creationId="{00000000-0000-0000-0000-000000000000}"/>
          </ac:spMkLst>
        </pc:spChg>
        <pc:spChg chg="add mod">
          <ac:chgData name="Anastasia Marchuk" userId="64c4b80604c2cc2a" providerId="LiveId" clId="{476A40E6-1A73-4E8C-A6DF-4B6282A6CD59}" dt="2021-04-26T03:35:28.518" v="3018" actId="1076"/>
          <ac:spMkLst>
            <pc:docMk/>
            <pc:sldMk cId="893167083" sldId="256"/>
            <ac:spMk id="26" creationId="{D1722337-50C4-471F-A3EB-A444C8FB3324}"/>
          </ac:spMkLst>
        </pc:spChg>
        <pc:spChg chg="add mod">
          <ac:chgData name="Anastasia Marchuk" userId="64c4b80604c2cc2a" providerId="LiveId" clId="{476A40E6-1A73-4E8C-A6DF-4B6282A6CD59}" dt="2021-04-26T03:40:23.312" v="3039" actId="1076"/>
          <ac:spMkLst>
            <pc:docMk/>
            <pc:sldMk cId="893167083" sldId="256"/>
            <ac:spMk id="28" creationId="{F07AD133-C12C-4F9C-A04A-1334A4B1225A}"/>
          </ac:spMkLst>
        </pc:spChg>
        <pc:spChg chg="mod">
          <ac:chgData name="Anastasia Marchuk" userId="64c4b80604c2cc2a" providerId="LiveId" clId="{476A40E6-1A73-4E8C-A6DF-4B6282A6CD59}" dt="2021-04-26T03:29:18.246" v="2950" actId="1076"/>
          <ac:spMkLst>
            <pc:docMk/>
            <pc:sldMk cId="893167083" sldId="256"/>
            <ac:spMk id="30" creationId="{00000000-0000-0000-0000-000000000000}"/>
          </ac:spMkLst>
        </pc:spChg>
        <pc:spChg chg="mod">
          <ac:chgData name="Anastasia Marchuk" userId="64c4b80604c2cc2a" providerId="LiveId" clId="{476A40E6-1A73-4E8C-A6DF-4B6282A6CD59}" dt="2021-04-26T03:45:46.566" v="3114" actId="2710"/>
          <ac:spMkLst>
            <pc:docMk/>
            <pc:sldMk cId="893167083" sldId="256"/>
            <ac:spMk id="31" creationId="{00000000-0000-0000-0000-000000000000}"/>
          </ac:spMkLst>
        </pc:spChg>
        <pc:spChg chg="del">
          <ac:chgData name="Anastasia Marchuk" userId="64c4b80604c2cc2a" providerId="LiveId" clId="{476A40E6-1A73-4E8C-A6DF-4B6282A6CD59}" dt="2021-04-26T03:28:55.701" v="2947" actId="478"/>
          <ac:spMkLst>
            <pc:docMk/>
            <pc:sldMk cId="893167083" sldId="256"/>
            <ac:spMk id="34" creationId="{00000000-0000-0000-0000-000000000000}"/>
          </ac:spMkLst>
        </pc:spChg>
        <pc:spChg chg="mod">
          <ac:chgData name="Anastasia Marchuk" userId="64c4b80604c2cc2a" providerId="LiveId" clId="{476A40E6-1A73-4E8C-A6DF-4B6282A6CD59}" dt="2021-04-26T02:13:59.879" v="249" actId="1076"/>
          <ac:spMkLst>
            <pc:docMk/>
            <pc:sldMk cId="893167083" sldId="256"/>
            <ac:spMk id="43" creationId="{00000000-0000-0000-0000-000000000000}"/>
          </ac:spMkLst>
        </pc:spChg>
        <pc:spChg chg="mod">
          <ac:chgData name="Anastasia Marchuk" userId="64c4b80604c2cc2a" providerId="LiveId" clId="{476A40E6-1A73-4E8C-A6DF-4B6282A6CD59}" dt="2021-04-26T03:42:06.116" v="3077" actId="1076"/>
          <ac:spMkLst>
            <pc:docMk/>
            <pc:sldMk cId="893167083" sldId="256"/>
            <ac:spMk id="44" creationId="{00000000-0000-0000-0000-000000000000}"/>
          </ac:spMkLst>
        </pc:spChg>
        <pc:spChg chg="del mod">
          <ac:chgData name="Anastasia Marchuk" userId="64c4b80604c2cc2a" providerId="LiveId" clId="{476A40E6-1A73-4E8C-A6DF-4B6282A6CD59}" dt="2021-04-26T03:26:09.532" v="2676" actId="478"/>
          <ac:spMkLst>
            <pc:docMk/>
            <pc:sldMk cId="893167083" sldId="256"/>
            <ac:spMk id="47" creationId="{00000000-0000-0000-0000-000000000000}"/>
          </ac:spMkLst>
        </pc:spChg>
        <pc:spChg chg="mod">
          <ac:chgData name="Anastasia Marchuk" userId="64c4b80604c2cc2a" providerId="LiveId" clId="{476A40E6-1A73-4E8C-A6DF-4B6282A6CD59}" dt="2021-04-26T02:13:17.195" v="245" actId="1076"/>
          <ac:spMkLst>
            <pc:docMk/>
            <pc:sldMk cId="893167083" sldId="256"/>
            <ac:spMk id="49" creationId="{00000000-0000-0000-0000-000000000000}"/>
          </ac:spMkLst>
        </pc:spChg>
        <pc:spChg chg="add del mod">
          <ac:chgData name="Anastasia Marchuk" userId="64c4b80604c2cc2a" providerId="LiveId" clId="{476A40E6-1A73-4E8C-A6DF-4B6282A6CD59}" dt="2021-04-26T02:17:29.655" v="318"/>
          <ac:spMkLst>
            <pc:docMk/>
            <pc:sldMk cId="893167083" sldId="256"/>
            <ac:spMk id="50" creationId="{31EA5296-FCF0-446A-8C44-69839583F81B}"/>
          </ac:spMkLst>
        </pc:spChg>
        <pc:spChg chg="mod">
          <ac:chgData name="Anastasia Marchuk" userId="64c4b80604c2cc2a" providerId="LiveId" clId="{476A40E6-1A73-4E8C-A6DF-4B6282A6CD59}" dt="2021-04-26T02:13:04.256" v="242" actId="1076"/>
          <ac:spMkLst>
            <pc:docMk/>
            <pc:sldMk cId="893167083" sldId="256"/>
            <ac:spMk id="51" creationId="{00000000-0000-0000-0000-000000000000}"/>
          </ac:spMkLst>
        </pc:spChg>
        <pc:spChg chg="mod">
          <ac:chgData name="Anastasia Marchuk" userId="64c4b80604c2cc2a" providerId="LiveId" clId="{476A40E6-1A73-4E8C-A6DF-4B6282A6CD59}" dt="2021-04-26T03:46:02.226" v="3116" actId="1076"/>
          <ac:spMkLst>
            <pc:docMk/>
            <pc:sldMk cId="893167083" sldId="256"/>
            <ac:spMk id="52" creationId="{00000000-0000-0000-0000-000000000000}"/>
          </ac:spMkLst>
        </pc:spChg>
        <pc:spChg chg="del">
          <ac:chgData name="Anastasia Marchuk" userId="64c4b80604c2cc2a" providerId="LiveId" clId="{476A40E6-1A73-4E8C-A6DF-4B6282A6CD59}" dt="2021-04-26T03:28:52.241" v="2945" actId="478"/>
          <ac:spMkLst>
            <pc:docMk/>
            <pc:sldMk cId="893167083" sldId="256"/>
            <ac:spMk id="53" creationId="{00000000-0000-0000-0000-000000000000}"/>
          </ac:spMkLst>
        </pc:spChg>
        <pc:spChg chg="add mod">
          <ac:chgData name="Anastasia Marchuk" userId="64c4b80604c2cc2a" providerId="LiveId" clId="{476A40E6-1A73-4E8C-A6DF-4B6282A6CD59}" dt="2021-04-26T03:29:41.203" v="2954" actId="14100"/>
          <ac:spMkLst>
            <pc:docMk/>
            <pc:sldMk cId="893167083" sldId="256"/>
            <ac:spMk id="54" creationId="{A1657AC5-45D8-4C6E-8E80-9BB04C131ABB}"/>
          </ac:spMkLst>
        </pc:spChg>
        <pc:spChg chg="mod">
          <ac:chgData name="Anastasia Marchuk" userId="64c4b80604c2cc2a" providerId="LiveId" clId="{476A40E6-1A73-4E8C-A6DF-4B6282A6CD59}" dt="2021-04-26T02:16:13.560" v="308" actId="14100"/>
          <ac:spMkLst>
            <pc:docMk/>
            <pc:sldMk cId="893167083" sldId="256"/>
            <ac:spMk id="55" creationId="{00000000-0000-0000-0000-000000000000}"/>
          </ac:spMkLst>
        </pc:spChg>
        <pc:spChg chg="del">
          <ac:chgData name="Anastasia Marchuk" userId="64c4b80604c2cc2a" providerId="LiveId" clId="{476A40E6-1A73-4E8C-A6DF-4B6282A6CD59}" dt="2021-04-26T02:50:01.376" v="1139" actId="478"/>
          <ac:spMkLst>
            <pc:docMk/>
            <pc:sldMk cId="893167083" sldId="256"/>
            <ac:spMk id="56" creationId="{00000000-0000-0000-0000-000000000000}"/>
          </ac:spMkLst>
        </pc:spChg>
        <pc:spChg chg="mod">
          <ac:chgData name="Anastasia Marchuk" userId="64c4b80604c2cc2a" providerId="LiveId" clId="{476A40E6-1A73-4E8C-A6DF-4B6282A6CD59}" dt="2021-04-26T03:41:56.584" v="3075" actId="14100"/>
          <ac:spMkLst>
            <pc:docMk/>
            <pc:sldMk cId="893167083" sldId="256"/>
            <ac:spMk id="58" creationId="{00000000-0000-0000-0000-000000000000}"/>
          </ac:spMkLst>
        </pc:spChg>
        <pc:spChg chg="mod">
          <ac:chgData name="Anastasia Marchuk" userId="64c4b80604c2cc2a" providerId="LiveId" clId="{476A40E6-1A73-4E8C-A6DF-4B6282A6CD59}" dt="2021-04-26T02:13:08.536" v="243" actId="14100"/>
          <ac:spMkLst>
            <pc:docMk/>
            <pc:sldMk cId="893167083" sldId="256"/>
            <ac:spMk id="59" creationId="{00000000-0000-0000-0000-000000000000}"/>
          </ac:spMkLst>
        </pc:spChg>
        <pc:spChg chg="mod">
          <ac:chgData name="Anastasia Marchuk" userId="64c4b80604c2cc2a" providerId="LiveId" clId="{476A40E6-1A73-4E8C-A6DF-4B6282A6CD59}" dt="2021-04-26T03:41:42.475" v="3074" actId="14100"/>
          <ac:spMkLst>
            <pc:docMk/>
            <pc:sldMk cId="893167083" sldId="256"/>
            <ac:spMk id="60" creationId="{00000000-0000-0000-0000-000000000000}"/>
          </ac:spMkLst>
        </pc:spChg>
        <pc:spChg chg="mod">
          <ac:chgData name="Anastasia Marchuk" userId="64c4b80604c2cc2a" providerId="LiveId" clId="{476A40E6-1A73-4E8C-A6DF-4B6282A6CD59}" dt="2021-04-26T03:45:54.235" v="3115" actId="14100"/>
          <ac:spMkLst>
            <pc:docMk/>
            <pc:sldMk cId="893167083" sldId="256"/>
            <ac:spMk id="61" creationId="{00000000-0000-0000-0000-000000000000}"/>
          </ac:spMkLst>
        </pc:spChg>
        <pc:spChg chg="del">
          <ac:chgData name="Anastasia Marchuk" userId="64c4b80604c2cc2a" providerId="LiveId" clId="{476A40E6-1A73-4E8C-A6DF-4B6282A6CD59}" dt="2021-04-26T03:28:54.169" v="2946" actId="478"/>
          <ac:spMkLst>
            <pc:docMk/>
            <pc:sldMk cId="893167083" sldId="256"/>
            <ac:spMk id="62" creationId="{00000000-0000-0000-0000-000000000000}"/>
          </ac:spMkLst>
        </pc:spChg>
        <pc:spChg chg="add del mod">
          <ac:chgData name="Anastasia Marchuk" userId="64c4b80604c2cc2a" providerId="LiveId" clId="{476A40E6-1A73-4E8C-A6DF-4B6282A6CD59}" dt="2021-04-26T03:29:49.263" v="2957" actId="478"/>
          <ac:spMkLst>
            <pc:docMk/>
            <pc:sldMk cId="893167083" sldId="256"/>
            <ac:spMk id="63" creationId="{6B6842A4-EAC0-413C-8A76-51B6074C9676}"/>
          </ac:spMkLst>
        </pc:spChg>
        <pc:spChg chg="mod">
          <ac:chgData name="Anastasia Marchuk" userId="64c4b80604c2cc2a" providerId="LiveId" clId="{476A40E6-1A73-4E8C-A6DF-4B6282A6CD59}" dt="2021-04-26T03:46:17.284" v="3119" actId="1076"/>
          <ac:spMkLst>
            <pc:docMk/>
            <pc:sldMk cId="893167083" sldId="256"/>
            <ac:spMk id="64" creationId="{00000000-0000-0000-0000-000000000000}"/>
          </ac:spMkLst>
        </pc:spChg>
        <pc:spChg chg="mod">
          <ac:chgData name="Anastasia Marchuk" userId="64c4b80604c2cc2a" providerId="LiveId" clId="{476A40E6-1A73-4E8C-A6DF-4B6282A6CD59}" dt="2021-04-26T03:46:24.760" v="3120" actId="1076"/>
          <ac:spMkLst>
            <pc:docMk/>
            <pc:sldMk cId="893167083" sldId="256"/>
            <ac:spMk id="65" creationId="{00000000-0000-0000-0000-000000000000}"/>
          </ac:spMkLst>
        </pc:spChg>
        <pc:spChg chg="add del mod">
          <ac:chgData name="Anastasia Marchuk" userId="64c4b80604c2cc2a" providerId="LiveId" clId="{476A40E6-1A73-4E8C-A6DF-4B6282A6CD59}" dt="2021-04-26T03:29:57.475" v="2959" actId="478"/>
          <ac:spMkLst>
            <pc:docMk/>
            <pc:sldMk cId="893167083" sldId="256"/>
            <ac:spMk id="66" creationId="{9F5233FE-9B17-439A-8B99-94C33AD8BA38}"/>
          </ac:spMkLst>
        </pc:spChg>
        <pc:spChg chg="add del mod">
          <ac:chgData name="Anastasia Marchuk" userId="64c4b80604c2cc2a" providerId="LiveId" clId="{476A40E6-1A73-4E8C-A6DF-4B6282A6CD59}" dt="2021-04-26T03:31:34.841" v="2970"/>
          <ac:spMkLst>
            <pc:docMk/>
            <pc:sldMk cId="893167083" sldId="256"/>
            <ac:spMk id="67" creationId="{EFC2764E-419D-495C-95BE-8D423F86B4B6}"/>
          </ac:spMkLst>
        </pc:spChg>
        <pc:spChg chg="add del mod">
          <ac:chgData name="Anastasia Marchuk" userId="64c4b80604c2cc2a" providerId="LiveId" clId="{476A40E6-1A73-4E8C-A6DF-4B6282A6CD59}" dt="2021-04-26T03:31:51.226" v="2973"/>
          <ac:spMkLst>
            <pc:docMk/>
            <pc:sldMk cId="893167083" sldId="256"/>
            <ac:spMk id="68" creationId="{B843B9F9-B544-471C-B0E4-E0D908201394}"/>
          </ac:spMkLst>
        </pc:spChg>
        <pc:spChg chg="add mod">
          <ac:chgData name="Anastasia Marchuk" userId="64c4b80604c2cc2a" providerId="LiveId" clId="{476A40E6-1A73-4E8C-A6DF-4B6282A6CD59}" dt="2021-04-26T03:40:46.514" v="3051" actId="20577"/>
          <ac:spMkLst>
            <pc:docMk/>
            <pc:sldMk cId="893167083" sldId="256"/>
            <ac:spMk id="69" creationId="{ABB2D0FF-5090-4A1F-BE9A-21CC2FE30614}"/>
          </ac:spMkLst>
        </pc:spChg>
        <pc:spChg chg="add mod">
          <ac:chgData name="Anastasia Marchuk" userId="64c4b80604c2cc2a" providerId="LiveId" clId="{476A40E6-1A73-4E8C-A6DF-4B6282A6CD59}" dt="2021-04-26T03:42:24.464" v="3089" actId="1076"/>
          <ac:spMkLst>
            <pc:docMk/>
            <pc:sldMk cId="893167083" sldId="256"/>
            <ac:spMk id="70" creationId="{5FCFF5E8-78D2-4A33-A690-E3BB4224A96F}"/>
          </ac:spMkLst>
        </pc:spChg>
        <pc:spChg chg="add mod">
          <ac:chgData name="Anastasia Marchuk" userId="64c4b80604c2cc2a" providerId="LiveId" clId="{476A40E6-1A73-4E8C-A6DF-4B6282A6CD59}" dt="2021-04-26T03:42:43.289" v="3094" actId="20577"/>
          <ac:spMkLst>
            <pc:docMk/>
            <pc:sldMk cId="893167083" sldId="256"/>
            <ac:spMk id="71" creationId="{81C3AEA7-5B1F-48AE-BA1E-16DE9400E326}"/>
          </ac:spMkLst>
        </pc:spChg>
        <pc:picChg chg="add mod">
          <ac:chgData name="Anastasia Marchuk" userId="64c4b80604c2cc2a" providerId="LiveId" clId="{476A40E6-1A73-4E8C-A6DF-4B6282A6CD59}" dt="2021-04-26T03:34:49.279" v="3011" actId="1076"/>
          <ac:picMkLst>
            <pc:docMk/>
            <pc:sldMk cId="893167083" sldId="256"/>
            <ac:picMk id="15" creationId="{340107FA-629C-4085-923C-E3E159308130}"/>
          </ac:picMkLst>
        </pc:picChg>
        <pc:picChg chg="add mod">
          <ac:chgData name="Anastasia Marchuk" userId="64c4b80604c2cc2a" providerId="LiveId" clId="{476A40E6-1A73-4E8C-A6DF-4B6282A6CD59}" dt="2021-04-26T02:11:44.697" v="229" actId="1076"/>
          <ac:picMkLst>
            <pc:docMk/>
            <pc:sldMk cId="893167083" sldId="256"/>
            <ac:picMk id="17" creationId="{6A2EF0C4-4E02-4F3F-8FC0-68770FC4776C}"/>
          </ac:picMkLst>
        </pc:picChg>
        <pc:picChg chg="add mod">
          <ac:chgData name="Anastasia Marchuk" userId="64c4b80604c2cc2a" providerId="LiveId" clId="{476A40E6-1A73-4E8C-A6DF-4B6282A6CD59}" dt="2021-04-26T03:31:03.150" v="2968" actId="1076"/>
          <ac:picMkLst>
            <pc:docMk/>
            <pc:sldMk cId="893167083" sldId="256"/>
            <ac:picMk id="23" creationId="{27FC0975-B7DD-46E2-859D-AE82F182225C}"/>
          </ac:picMkLst>
        </pc:picChg>
        <pc:picChg chg="del">
          <ac:chgData name="Anastasia Marchuk" userId="64c4b80604c2cc2a" providerId="LiveId" clId="{476A40E6-1A73-4E8C-A6DF-4B6282A6CD59}" dt="2021-04-26T02:49:56.817" v="1138" actId="478"/>
          <ac:picMkLst>
            <pc:docMk/>
            <pc:sldMk cId="893167083" sldId="256"/>
            <ac:picMk id="27" creationId="{00000000-0000-0000-0000-000000000000}"/>
          </ac:picMkLst>
        </pc:picChg>
        <pc:picChg chg="del">
          <ac:chgData name="Anastasia Marchuk" userId="64c4b80604c2cc2a" providerId="LiveId" clId="{476A40E6-1A73-4E8C-A6DF-4B6282A6CD59}" dt="2021-04-26T01:53:48.810" v="221" actId="478"/>
          <ac:picMkLst>
            <pc:docMk/>
            <pc:sldMk cId="893167083" sldId="256"/>
            <ac:picMk id="29" creationId="{00000000-0000-0000-0000-000000000000}"/>
          </ac:picMkLst>
        </pc:picChg>
        <pc:picChg chg="del mod">
          <ac:chgData name="Anastasia Marchuk" userId="64c4b80604c2cc2a" providerId="LiveId" clId="{476A40E6-1A73-4E8C-A6DF-4B6282A6CD59}" dt="2021-04-26T02:11:34.411" v="227" actId="478"/>
          <ac:picMkLst>
            <pc:docMk/>
            <pc:sldMk cId="893167083" sldId="256"/>
            <ac:picMk id="33" creationId="{00000000-0000-0000-0000-000000000000}"/>
          </ac:picMkLst>
        </pc:picChg>
        <pc:picChg chg="del">
          <ac:chgData name="Anastasia Marchuk" userId="64c4b80604c2cc2a" providerId="LiveId" clId="{476A40E6-1A73-4E8C-A6DF-4B6282A6CD59}" dt="2021-04-26T03:26:05.287" v="2674" actId="478"/>
          <ac:picMkLst>
            <pc:docMk/>
            <pc:sldMk cId="893167083" sldId="256"/>
            <ac:picMk id="48" creationId="{00000000-0000-0000-0000-000000000000}"/>
          </ac:picMkLst>
        </pc:picChg>
      </pc:sldChg>
      <pc:sldChg chg="delSp del mod">
        <pc:chgData name="Anastasia Marchuk" userId="64c4b80604c2cc2a" providerId="LiveId" clId="{476A40E6-1A73-4E8C-A6DF-4B6282A6CD59}" dt="2021-04-26T01:48:41.119" v="201" actId="47"/>
        <pc:sldMkLst>
          <pc:docMk/>
          <pc:sldMk cId="1167759772" sldId="257"/>
        </pc:sldMkLst>
        <pc:spChg chg="del">
          <ac:chgData name="Anastasia Marchuk" userId="64c4b80604c2cc2a" providerId="LiveId" clId="{476A40E6-1A73-4E8C-A6DF-4B6282A6CD59}" dt="2021-04-26T01:48:33.704" v="200" actId="478"/>
          <ac:spMkLst>
            <pc:docMk/>
            <pc:sldMk cId="1167759772" sldId="257"/>
            <ac:spMk id="21" creationId="{00000000-0000-0000-0000-000000000000}"/>
          </ac:spMkLst>
        </pc:spChg>
      </pc:sldChg>
      <pc:sldMasterChg chg="delSldLayout">
        <pc:chgData name="Anastasia Marchuk" userId="64c4b80604c2cc2a" providerId="LiveId" clId="{476A40E6-1A73-4E8C-A6DF-4B6282A6CD59}" dt="2021-04-26T01:48:41.119" v="201" actId="47"/>
        <pc:sldMasterMkLst>
          <pc:docMk/>
          <pc:sldMasterMk cId="3656140635" sldId="2147483684"/>
        </pc:sldMasterMkLst>
        <pc:sldLayoutChg chg="del">
          <pc:chgData name="Anastasia Marchuk" userId="64c4b80604c2cc2a" providerId="LiveId" clId="{476A40E6-1A73-4E8C-A6DF-4B6282A6CD59}" dt="2021-04-26T01:48:41.119" v="201" actId="47"/>
          <pc:sldLayoutMkLst>
            <pc:docMk/>
            <pc:sldMasterMk cId="3656140635" sldId="2147483684"/>
            <pc:sldLayoutMk cId="1007473885" sldId="2147483696"/>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6285235"/>
            <a:ext cx="43525440" cy="13370560"/>
          </a:xfrm>
        </p:spPr>
        <p:txBody>
          <a:bodyPr anchor="b"/>
          <a:lstStyle>
            <a:lvl1pPr algn="ctr">
              <a:defRPr sz="28000"/>
            </a:lvl1pPr>
          </a:lstStyle>
          <a:p>
            <a:r>
              <a:rPr lang="en-US"/>
              <a:t>Click to edit Master title style</a:t>
            </a:r>
            <a:endParaRPr lang="en-US" dirty="0"/>
          </a:p>
        </p:txBody>
      </p:sp>
      <p:sp>
        <p:nvSpPr>
          <p:cNvPr id="3" name="Subtitle 2"/>
          <p:cNvSpPr>
            <a:spLocks noGrp="1"/>
          </p:cNvSpPr>
          <p:nvPr>
            <p:ph type="subTitle" idx="1"/>
          </p:nvPr>
        </p:nvSpPr>
        <p:spPr>
          <a:xfrm>
            <a:off x="6400800" y="20171414"/>
            <a:ext cx="38404800" cy="9272268"/>
          </a:xfrm>
        </p:spPr>
        <p:txBody>
          <a:bodyPr/>
          <a:lstStyle>
            <a:lvl1pPr marL="0" indent="0" algn="ctr">
              <a:buNone/>
              <a:defRPr sz="11200"/>
            </a:lvl1pPr>
            <a:lvl2pPr marL="2133478" indent="0" algn="ctr">
              <a:buNone/>
              <a:defRPr sz="9300"/>
            </a:lvl2pPr>
            <a:lvl3pPr marL="4266956" indent="0" algn="ctr">
              <a:buNone/>
              <a:defRPr sz="8400"/>
            </a:lvl3pPr>
            <a:lvl4pPr marL="6400434" indent="0" algn="ctr">
              <a:buNone/>
              <a:defRPr sz="7500"/>
            </a:lvl4pPr>
            <a:lvl5pPr marL="8533912" indent="0" algn="ctr">
              <a:buNone/>
              <a:defRPr sz="7500"/>
            </a:lvl5pPr>
            <a:lvl6pPr marL="10667390" indent="0" algn="ctr">
              <a:buNone/>
              <a:defRPr sz="7500"/>
            </a:lvl6pPr>
            <a:lvl7pPr marL="12800868" indent="0" algn="ctr">
              <a:buNone/>
              <a:defRPr sz="7500"/>
            </a:lvl7pPr>
            <a:lvl8pPr marL="14934347" indent="0" algn="ctr">
              <a:buNone/>
              <a:defRPr sz="7500"/>
            </a:lvl8pPr>
            <a:lvl9pPr marL="17067825" indent="0" algn="ctr">
              <a:buNone/>
              <a:defRPr sz="7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C6FB2A3-5D2A-4800-BDD6-A639736406AC}"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1301581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6FB2A3-5D2A-4800-BDD6-A639736406AC}"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3682117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644582" y="2044701"/>
            <a:ext cx="11041380" cy="3254629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520442" y="2044701"/>
            <a:ext cx="32484060" cy="325462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6FB2A3-5D2A-4800-BDD6-A639736406AC}"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2988002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6FB2A3-5D2A-4800-BDD6-A639736406AC}"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1362089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3772" y="9574540"/>
            <a:ext cx="44165520" cy="15975328"/>
          </a:xfrm>
        </p:spPr>
        <p:txBody>
          <a:bodyPr anchor="b"/>
          <a:lstStyle>
            <a:lvl1pPr>
              <a:defRPr sz="28000"/>
            </a:lvl1pPr>
          </a:lstStyle>
          <a:p>
            <a:r>
              <a:rPr lang="en-US"/>
              <a:t>Click to edit Master title style</a:t>
            </a:r>
            <a:endParaRPr lang="en-US" dirty="0"/>
          </a:p>
        </p:txBody>
      </p:sp>
      <p:sp>
        <p:nvSpPr>
          <p:cNvPr id="3" name="Text Placeholder 2"/>
          <p:cNvSpPr>
            <a:spLocks noGrp="1"/>
          </p:cNvSpPr>
          <p:nvPr>
            <p:ph type="body" idx="1"/>
          </p:nvPr>
        </p:nvSpPr>
        <p:spPr>
          <a:xfrm>
            <a:off x="3493772" y="25701000"/>
            <a:ext cx="44165520" cy="8401048"/>
          </a:xfrm>
        </p:spPr>
        <p:txBody>
          <a:bodyPr/>
          <a:lstStyle>
            <a:lvl1pPr marL="0" indent="0">
              <a:buNone/>
              <a:defRPr sz="11200">
                <a:solidFill>
                  <a:schemeClr val="tx1"/>
                </a:solidFill>
              </a:defRPr>
            </a:lvl1pPr>
            <a:lvl2pPr marL="2133478" indent="0">
              <a:buNone/>
              <a:defRPr sz="9300">
                <a:solidFill>
                  <a:schemeClr val="tx1">
                    <a:tint val="75000"/>
                  </a:schemeClr>
                </a:solidFill>
              </a:defRPr>
            </a:lvl2pPr>
            <a:lvl3pPr marL="4266956" indent="0">
              <a:buNone/>
              <a:defRPr sz="8400">
                <a:solidFill>
                  <a:schemeClr val="tx1">
                    <a:tint val="75000"/>
                  </a:schemeClr>
                </a:solidFill>
              </a:defRPr>
            </a:lvl3pPr>
            <a:lvl4pPr marL="6400434" indent="0">
              <a:buNone/>
              <a:defRPr sz="7500">
                <a:solidFill>
                  <a:schemeClr val="tx1">
                    <a:tint val="75000"/>
                  </a:schemeClr>
                </a:solidFill>
              </a:defRPr>
            </a:lvl4pPr>
            <a:lvl5pPr marL="8533912" indent="0">
              <a:buNone/>
              <a:defRPr sz="7500">
                <a:solidFill>
                  <a:schemeClr val="tx1">
                    <a:tint val="75000"/>
                  </a:schemeClr>
                </a:solidFill>
              </a:defRPr>
            </a:lvl5pPr>
            <a:lvl6pPr marL="10667390" indent="0">
              <a:buNone/>
              <a:defRPr sz="7500">
                <a:solidFill>
                  <a:schemeClr val="tx1">
                    <a:tint val="75000"/>
                  </a:schemeClr>
                </a:solidFill>
              </a:defRPr>
            </a:lvl6pPr>
            <a:lvl7pPr marL="12800868" indent="0">
              <a:buNone/>
              <a:defRPr sz="7500">
                <a:solidFill>
                  <a:schemeClr val="tx1">
                    <a:tint val="75000"/>
                  </a:schemeClr>
                </a:solidFill>
              </a:defRPr>
            </a:lvl7pPr>
            <a:lvl8pPr marL="14934347" indent="0">
              <a:buNone/>
              <a:defRPr sz="7500">
                <a:solidFill>
                  <a:schemeClr val="tx1">
                    <a:tint val="75000"/>
                  </a:schemeClr>
                </a:solidFill>
              </a:defRPr>
            </a:lvl8pPr>
            <a:lvl9pPr marL="17067825" indent="0">
              <a:buNone/>
              <a:defRPr sz="7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6FB2A3-5D2A-4800-BDD6-A639736406AC}"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2654971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520440" y="10223503"/>
            <a:ext cx="21762720" cy="243674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5923240" y="10223503"/>
            <a:ext cx="21762720" cy="243674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C6FB2A3-5D2A-4800-BDD6-A639736406AC}"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3836843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527110" y="2044711"/>
            <a:ext cx="44165520" cy="742315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527116" y="9414512"/>
            <a:ext cx="21662704" cy="4613908"/>
          </a:xfrm>
        </p:spPr>
        <p:txBody>
          <a:bodyPr anchor="b"/>
          <a:lstStyle>
            <a:lvl1pPr marL="0" indent="0">
              <a:buNone/>
              <a:defRPr sz="11200" b="1"/>
            </a:lvl1pPr>
            <a:lvl2pPr marL="2133478" indent="0">
              <a:buNone/>
              <a:defRPr sz="9300" b="1"/>
            </a:lvl2pPr>
            <a:lvl3pPr marL="4266956" indent="0">
              <a:buNone/>
              <a:defRPr sz="8400" b="1"/>
            </a:lvl3pPr>
            <a:lvl4pPr marL="6400434" indent="0">
              <a:buNone/>
              <a:defRPr sz="7500" b="1"/>
            </a:lvl4pPr>
            <a:lvl5pPr marL="8533912" indent="0">
              <a:buNone/>
              <a:defRPr sz="7500" b="1"/>
            </a:lvl5pPr>
            <a:lvl6pPr marL="10667390" indent="0">
              <a:buNone/>
              <a:defRPr sz="7500" b="1"/>
            </a:lvl6pPr>
            <a:lvl7pPr marL="12800868" indent="0">
              <a:buNone/>
              <a:defRPr sz="7500" b="1"/>
            </a:lvl7pPr>
            <a:lvl8pPr marL="14934347" indent="0">
              <a:buNone/>
              <a:defRPr sz="7500" b="1"/>
            </a:lvl8pPr>
            <a:lvl9pPr marL="17067825" indent="0">
              <a:buNone/>
              <a:defRPr sz="7500" b="1"/>
            </a:lvl9pPr>
          </a:lstStyle>
          <a:p>
            <a:pPr lvl="0"/>
            <a:r>
              <a:rPr lang="en-US"/>
              <a:t>Click to edit Master text styles</a:t>
            </a:r>
          </a:p>
        </p:txBody>
      </p:sp>
      <p:sp>
        <p:nvSpPr>
          <p:cNvPr id="4" name="Content Placeholder 3"/>
          <p:cNvSpPr>
            <a:spLocks noGrp="1"/>
          </p:cNvSpPr>
          <p:nvPr>
            <p:ph sz="half" idx="2"/>
          </p:nvPr>
        </p:nvSpPr>
        <p:spPr>
          <a:xfrm>
            <a:off x="3527116" y="14028420"/>
            <a:ext cx="21662704" cy="206336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5923243" y="9414512"/>
            <a:ext cx="21769390" cy="4613908"/>
          </a:xfrm>
        </p:spPr>
        <p:txBody>
          <a:bodyPr anchor="b"/>
          <a:lstStyle>
            <a:lvl1pPr marL="0" indent="0">
              <a:buNone/>
              <a:defRPr sz="11200" b="1"/>
            </a:lvl1pPr>
            <a:lvl2pPr marL="2133478" indent="0">
              <a:buNone/>
              <a:defRPr sz="9300" b="1"/>
            </a:lvl2pPr>
            <a:lvl3pPr marL="4266956" indent="0">
              <a:buNone/>
              <a:defRPr sz="8400" b="1"/>
            </a:lvl3pPr>
            <a:lvl4pPr marL="6400434" indent="0">
              <a:buNone/>
              <a:defRPr sz="7500" b="1"/>
            </a:lvl4pPr>
            <a:lvl5pPr marL="8533912" indent="0">
              <a:buNone/>
              <a:defRPr sz="7500" b="1"/>
            </a:lvl5pPr>
            <a:lvl6pPr marL="10667390" indent="0">
              <a:buNone/>
              <a:defRPr sz="7500" b="1"/>
            </a:lvl6pPr>
            <a:lvl7pPr marL="12800868" indent="0">
              <a:buNone/>
              <a:defRPr sz="7500" b="1"/>
            </a:lvl7pPr>
            <a:lvl8pPr marL="14934347" indent="0">
              <a:buNone/>
              <a:defRPr sz="7500" b="1"/>
            </a:lvl8pPr>
            <a:lvl9pPr marL="17067825" indent="0">
              <a:buNone/>
              <a:defRPr sz="7500" b="1"/>
            </a:lvl9pPr>
          </a:lstStyle>
          <a:p>
            <a:pPr lvl="0"/>
            <a:r>
              <a:rPr lang="en-US"/>
              <a:t>Click to edit Master text styles</a:t>
            </a:r>
          </a:p>
        </p:txBody>
      </p:sp>
      <p:sp>
        <p:nvSpPr>
          <p:cNvPr id="6" name="Content Placeholder 5"/>
          <p:cNvSpPr>
            <a:spLocks noGrp="1"/>
          </p:cNvSpPr>
          <p:nvPr>
            <p:ph sz="quarter" idx="4"/>
          </p:nvPr>
        </p:nvSpPr>
        <p:spPr>
          <a:xfrm>
            <a:off x="25923243" y="14028420"/>
            <a:ext cx="21769390" cy="206336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6FB2A3-5D2A-4800-BDD6-A639736406AC}" type="datetimeFigureOut">
              <a:rPr lang="en-US" smtClean="0"/>
              <a:t>4/25/2021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1282319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C6FB2A3-5D2A-4800-BDD6-A639736406AC}" type="datetimeFigureOut">
              <a:rPr lang="en-US" smtClean="0"/>
              <a:t>4/25/2021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334258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6FB2A3-5D2A-4800-BDD6-A639736406AC}" type="datetimeFigureOut">
              <a:rPr lang="en-US" smtClean="0"/>
              <a:t>4/25/2021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905634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0" y="2560320"/>
            <a:ext cx="16515396" cy="8961120"/>
          </a:xfrm>
        </p:spPr>
        <p:txBody>
          <a:bodyPr anchor="b"/>
          <a:lstStyle>
            <a:lvl1pPr>
              <a:defRPr sz="14900"/>
            </a:lvl1pPr>
          </a:lstStyle>
          <a:p>
            <a:r>
              <a:rPr lang="en-US"/>
              <a:t>Click to edit Master title style</a:t>
            </a:r>
            <a:endParaRPr lang="en-US" dirty="0"/>
          </a:p>
        </p:txBody>
      </p:sp>
      <p:sp>
        <p:nvSpPr>
          <p:cNvPr id="3" name="Content Placeholder 2"/>
          <p:cNvSpPr>
            <a:spLocks noGrp="1"/>
          </p:cNvSpPr>
          <p:nvPr>
            <p:ph idx="1"/>
          </p:nvPr>
        </p:nvSpPr>
        <p:spPr>
          <a:xfrm>
            <a:off x="21769390" y="5529589"/>
            <a:ext cx="25923240" cy="27292300"/>
          </a:xfrm>
        </p:spPr>
        <p:txBody>
          <a:bodyPr/>
          <a:lstStyle>
            <a:lvl1pPr>
              <a:defRPr sz="14900"/>
            </a:lvl1pPr>
            <a:lvl2pPr>
              <a:defRPr sz="13100"/>
            </a:lvl2pPr>
            <a:lvl3pPr>
              <a:defRPr sz="11200"/>
            </a:lvl3pPr>
            <a:lvl4pPr>
              <a:defRPr sz="9300"/>
            </a:lvl4pPr>
            <a:lvl5pPr>
              <a:defRPr sz="9300"/>
            </a:lvl5pPr>
            <a:lvl6pPr>
              <a:defRPr sz="9300"/>
            </a:lvl6pPr>
            <a:lvl7pPr>
              <a:defRPr sz="9300"/>
            </a:lvl7pPr>
            <a:lvl8pPr>
              <a:defRPr sz="9300"/>
            </a:lvl8pPr>
            <a:lvl9pPr>
              <a:defRPr sz="9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527110" y="11521442"/>
            <a:ext cx="16515396" cy="21344892"/>
          </a:xfrm>
        </p:spPr>
        <p:txBody>
          <a:bodyPr/>
          <a:lstStyle>
            <a:lvl1pPr marL="0" indent="0">
              <a:buNone/>
              <a:defRPr sz="7500"/>
            </a:lvl1pPr>
            <a:lvl2pPr marL="2133478" indent="0">
              <a:buNone/>
              <a:defRPr sz="6500"/>
            </a:lvl2pPr>
            <a:lvl3pPr marL="4266956" indent="0">
              <a:buNone/>
              <a:defRPr sz="5600"/>
            </a:lvl3pPr>
            <a:lvl4pPr marL="6400434" indent="0">
              <a:buNone/>
              <a:defRPr sz="4700"/>
            </a:lvl4pPr>
            <a:lvl5pPr marL="8533912" indent="0">
              <a:buNone/>
              <a:defRPr sz="4700"/>
            </a:lvl5pPr>
            <a:lvl6pPr marL="10667390" indent="0">
              <a:buNone/>
              <a:defRPr sz="4700"/>
            </a:lvl6pPr>
            <a:lvl7pPr marL="12800868" indent="0">
              <a:buNone/>
              <a:defRPr sz="4700"/>
            </a:lvl7pPr>
            <a:lvl8pPr marL="14934347" indent="0">
              <a:buNone/>
              <a:defRPr sz="4700"/>
            </a:lvl8pPr>
            <a:lvl9pPr marL="17067825" indent="0">
              <a:buNone/>
              <a:defRPr sz="4700"/>
            </a:lvl9pPr>
          </a:lstStyle>
          <a:p>
            <a:pPr lvl="0"/>
            <a:r>
              <a:rPr lang="en-US"/>
              <a:t>Click to edit Master text styles</a:t>
            </a:r>
          </a:p>
        </p:txBody>
      </p:sp>
      <p:sp>
        <p:nvSpPr>
          <p:cNvPr id="5" name="Date Placeholder 4"/>
          <p:cNvSpPr>
            <a:spLocks noGrp="1"/>
          </p:cNvSpPr>
          <p:nvPr>
            <p:ph type="dt" sz="half" idx="10"/>
          </p:nvPr>
        </p:nvSpPr>
        <p:spPr/>
        <p:txBody>
          <a:bodyPr/>
          <a:lstStyle/>
          <a:p>
            <a:fld id="{6C6FB2A3-5D2A-4800-BDD6-A639736406AC}"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1479558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0" y="2560320"/>
            <a:ext cx="16515396" cy="8961120"/>
          </a:xfrm>
        </p:spPr>
        <p:txBody>
          <a:bodyPr anchor="b"/>
          <a:lstStyle>
            <a:lvl1pPr>
              <a:defRPr sz="149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1769390" y="5529589"/>
            <a:ext cx="25923240" cy="27292300"/>
          </a:xfrm>
        </p:spPr>
        <p:txBody>
          <a:bodyPr anchor="t"/>
          <a:lstStyle>
            <a:lvl1pPr marL="0" indent="0">
              <a:buNone/>
              <a:defRPr sz="14900"/>
            </a:lvl1pPr>
            <a:lvl2pPr marL="2133478" indent="0">
              <a:buNone/>
              <a:defRPr sz="13100"/>
            </a:lvl2pPr>
            <a:lvl3pPr marL="4266956" indent="0">
              <a:buNone/>
              <a:defRPr sz="11200"/>
            </a:lvl3pPr>
            <a:lvl4pPr marL="6400434" indent="0">
              <a:buNone/>
              <a:defRPr sz="9300"/>
            </a:lvl4pPr>
            <a:lvl5pPr marL="8533912" indent="0">
              <a:buNone/>
              <a:defRPr sz="9300"/>
            </a:lvl5pPr>
            <a:lvl6pPr marL="10667390" indent="0">
              <a:buNone/>
              <a:defRPr sz="9300"/>
            </a:lvl6pPr>
            <a:lvl7pPr marL="12800868" indent="0">
              <a:buNone/>
              <a:defRPr sz="9300"/>
            </a:lvl7pPr>
            <a:lvl8pPr marL="14934347" indent="0">
              <a:buNone/>
              <a:defRPr sz="9300"/>
            </a:lvl8pPr>
            <a:lvl9pPr marL="17067825" indent="0">
              <a:buNone/>
              <a:defRPr sz="9300"/>
            </a:lvl9pPr>
          </a:lstStyle>
          <a:p>
            <a:r>
              <a:rPr lang="en-US"/>
              <a:t>Click icon to add picture</a:t>
            </a:r>
            <a:endParaRPr lang="en-US" dirty="0"/>
          </a:p>
        </p:txBody>
      </p:sp>
      <p:sp>
        <p:nvSpPr>
          <p:cNvPr id="4" name="Text Placeholder 3"/>
          <p:cNvSpPr>
            <a:spLocks noGrp="1"/>
          </p:cNvSpPr>
          <p:nvPr>
            <p:ph type="body" sz="half" idx="2"/>
          </p:nvPr>
        </p:nvSpPr>
        <p:spPr>
          <a:xfrm>
            <a:off x="3527110" y="11521442"/>
            <a:ext cx="16515396" cy="21344892"/>
          </a:xfrm>
        </p:spPr>
        <p:txBody>
          <a:bodyPr/>
          <a:lstStyle>
            <a:lvl1pPr marL="0" indent="0">
              <a:buNone/>
              <a:defRPr sz="7500"/>
            </a:lvl1pPr>
            <a:lvl2pPr marL="2133478" indent="0">
              <a:buNone/>
              <a:defRPr sz="6500"/>
            </a:lvl2pPr>
            <a:lvl3pPr marL="4266956" indent="0">
              <a:buNone/>
              <a:defRPr sz="5600"/>
            </a:lvl3pPr>
            <a:lvl4pPr marL="6400434" indent="0">
              <a:buNone/>
              <a:defRPr sz="4700"/>
            </a:lvl4pPr>
            <a:lvl5pPr marL="8533912" indent="0">
              <a:buNone/>
              <a:defRPr sz="4700"/>
            </a:lvl5pPr>
            <a:lvl6pPr marL="10667390" indent="0">
              <a:buNone/>
              <a:defRPr sz="4700"/>
            </a:lvl6pPr>
            <a:lvl7pPr marL="12800868" indent="0">
              <a:buNone/>
              <a:defRPr sz="4700"/>
            </a:lvl7pPr>
            <a:lvl8pPr marL="14934347" indent="0">
              <a:buNone/>
              <a:defRPr sz="4700"/>
            </a:lvl8pPr>
            <a:lvl9pPr marL="17067825" indent="0">
              <a:buNone/>
              <a:defRPr sz="4700"/>
            </a:lvl9pPr>
          </a:lstStyle>
          <a:p>
            <a:pPr lvl="0"/>
            <a:r>
              <a:rPr lang="en-US"/>
              <a:t>Click to edit Master text styles</a:t>
            </a:r>
          </a:p>
        </p:txBody>
      </p:sp>
      <p:sp>
        <p:nvSpPr>
          <p:cNvPr id="5" name="Date Placeholder 4"/>
          <p:cNvSpPr>
            <a:spLocks noGrp="1"/>
          </p:cNvSpPr>
          <p:nvPr>
            <p:ph type="dt" sz="half" idx="10"/>
          </p:nvPr>
        </p:nvSpPr>
        <p:spPr/>
        <p:txBody>
          <a:bodyPr/>
          <a:lstStyle/>
          <a:p>
            <a:fld id="{6C6FB2A3-5D2A-4800-BDD6-A639736406AC}"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4012360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2044711"/>
            <a:ext cx="44165520" cy="7423152"/>
          </a:xfrm>
          <a:prstGeom prst="rect">
            <a:avLst/>
          </a:prstGeom>
        </p:spPr>
        <p:txBody>
          <a:bodyPr vert="horz" lIns="106674" tIns="53337" rIns="106674" bIns="53337"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520440" y="10223503"/>
            <a:ext cx="44165520" cy="24367494"/>
          </a:xfrm>
          <a:prstGeom prst="rect">
            <a:avLst/>
          </a:prstGeom>
        </p:spPr>
        <p:txBody>
          <a:bodyPr vert="horz" lIns="106674" tIns="53337" rIns="106674" bIns="5333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20440" y="35595569"/>
            <a:ext cx="11521440" cy="2044700"/>
          </a:xfrm>
          <a:prstGeom prst="rect">
            <a:avLst/>
          </a:prstGeom>
        </p:spPr>
        <p:txBody>
          <a:bodyPr vert="horz" lIns="106674" tIns="53337" rIns="106674" bIns="53337" rtlCol="0" anchor="ctr"/>
          <a:lstStyle>
            <a:lvl1pPr algn="l">
              <a:defRPr sz="5600">
                <a:solidFill>
                  <a:schemeClr val="tx1">
                    <a:tint val="75000"/>
                  </a:schemeClr>
                </a:solidFill>
              </a:defRPr>
            </a:lvl1pPr>
          </a:lstStyle>
          <a:p>
            <a:fld id="{6C6FB2A3-5D2A-4800-BDD6-A639736406AC}" type="datetimeFigureOut">
              <a:rPr lang="en-US" smtClean="0"/>
              <a:t>4/25/2021</a:t>
            </a:fld>
            <a:endParaRPr lang="en-US"/>
          </a:p>
        </p:txBody>
      </p:sp>
      <p:sp>
        <p:nvSpPr>
          <p:cNvPr id="5" name="Footer Placeholder 4"/>
          <p:cNvSpPr>
            <a:spLocks noGrp="1"/>
          </p:cNvSpPr>
          <p:nvPr>
            <p:ph type="ftr" sz="quarter" idx="3"/>
          </p:nvPr>
        </p:nvSpPr>
        <p:spPr>
          <a:xfrm>
            <a:off x="16962120" y="35595569"/>
            <a:ext cx="17282160" cy="2044700"/>
          </a:xfrm>
          <a:prstGeom prst="rect">
            <a:avLst/>
          </a:prstGeom>
        </p:spPr>
        <p:txBody>
          <a:bodyPr vert="horz" lIns="106674" tIns="53337" rIns="106674" bIns="53337" rtlCol="0" anchor="ctr"/>
          <a:lstStyle>
            <a:lvl1pPr algn="ctr">
              <a:defRPr sz="5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164520" y="35595569"/>
            <a:ext cx="11521440" cy="2044700"/>
          </a:xfrm>
          <a:prstGeom prst="rect">
            <a:avLst/>
          </a:prstGeom>
        </p:spPr>
        <p:txBody>
          <a:bodyPr vert="horz" lIns="106674" tIns="53337" rIns="106674" bIns="53337" rtlCol="0" anchor="ctr"/>
          <a:lstStyle>
            <a:lvl1pPr algn="r">
              <a:defRPr sz="5600">
                <a:solidFill>
                  <a:schemeClr val="tx1">
                    <a:tint val="75000"/>
                  </a:schemeClr>
                </a:solidFill>
              </a:defRPr>
            </a:lvl1pPr>
          </a:lstStyle>
          <a:p>
            <a:fld id="{2D672557-EAF0-449A-8FF7-1E7C79DDBF61}" type="slidenum">
              <a:rPr lang="en-US" smtClean="0"/>
              <a:t>‹#›</a:t>
            </a:fld>
            <a:endParaRPr lang="en-US"/>
          </a:p>
        </p:txBody>
      </p:sp>
    </p:spTree>
    <p:extLst>
      <p:ext uri="{BB962C8B-B14F-4D97-AF65-F5344CB8AC3E}">
        <p14:creationId xmlns:p14="http://schemas.microsoft.com/office/powerpoint/2010/main" val="36561406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266956" rtl="0" eaLnBrk="1" latinLnBrk="0" hangingPunct="1">
        <a:lnSpc>
          <a:spcPct val="90000"/>
        </a:lnSpc>
        <a:spcBef>
          <a:spcPct val="0"/>
        </a:spcBef>
        <a:buNone/>
        <a:defRPr sz="20500" kern="1200">
          <a:solidFill>
            <a:schemeClr val="tx1"/>
          </a:solidFill>
          <a:latin typeface="+mj-lt"/>
          <a:ea typeface="+mj-ea"/>
          <a:cs typeface="+mj-cs"/>
        </a:defRPr>
      </a:lvl1pPr>
    </p:titleStyle>
    <p:bodyStyle>
      <a:lvl1pPr marL="1066739" indent="-1066739" algn="l" defTabSz="4266956" rtl="0" eaLnBrk="1" latinLnBrk="0" hangingPunct="1">
        <a:lnSpc>
          <a:spcPct val="90000"/>
        </a:lnSpc>
        <a:spcBef>
          <a:spcPts val="4666"/>
        </a:spcBef>
        <a:buFont typeface="Arial" panose="020B0604020202020204" pitchFamily="34" charset="0"/>
        <a:buChar char="•"/>
        <a:defRPr sz="13100" kern="1200">
          <a:solidFill>
            <a:schemeClr val="tx1"/>
          </a:solidFill>
          <a:latin typeface="+mn-lt"/>
          <a:ea typeface="+mn-ea"/>
          <a:cs typeface="+mn-cs"/>
        </a:defRPr>
      </a:lvl1pPr>
      <a:lvl2pPr marL="3200217" indent="-1066739" algn="l" defTabSz="4266956" rtl="0" eaLnBrk="1" latinLnBrk="0" hangingPunct="1">
        <a:lnSpc>
          <a:spcPct val="90000"/>
        </a:lnSpc>
        <a:spcBef>
          <a:spcPts val="2333"/>
        </a:spcBef>
        <a:buFont typeface="Arial" panose="020B0604020202020204" pitchFamily="34" charset="0"/>
        <a:buChar char="•"/>
        <a:defRPr sz="11200" kern="1200">
          <a:solidFill>
            <a:schemeClr val="tx1"/>
          </a:solidFill>
          <a:latin typeface="+mn-lt"/>
          <a:ea typeface="+mn-ea"/>
          <a:cs typeface="+mn-cs"/>
        </a:defRPr>
      </a:lvl2pPr>
      <a:lvl3pPr marL="5333695" indent="-1066739" algn="l" defTabSz="4266956" rtl="0" eaLnBrk="1" latinLnBrk="0" hangingPunct="1">
        <a:lnSpc>
          <a:spcPct val="90000"/>
        </a:lnSpc>
        <a:spcBef>
          <a:spcPts val="2333"/>
        </a:spcBef>
        <a:buFont typeface="Arial" panose="020B0604020202020204" pitchFamily="34" charset="0"/>
        <a:buChar char="•"/>
        <a:defRPr sz="9300" kern="1200">
          <a:solidFill>
            <a:schemeClr val="tx1"/>
          </a:solidFill>
          <a:latin typeface="+mn-lt"/>
          <a:ea typeface="+mn-ea"/>
          <a:cs typeface="+mn-cs"/>
        </a:defRPr>
      </a:lvl3pPr>
      <a:lvl4pPr marL="7467173" indent="-1066739" algn="l" defTabSz="4266956"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4pPr>
      <a:lvl5pPr marL="9600651" indent="-1066739" algn="l" defTabSz="4266956"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5pPr>
      <a:lvl6pPr marL="11734129" indent="-1066739" algn="l" defTabSz="4266956"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6pPr>
      <a:lvl7pPr marL="13867608" indent="-1066739" algn="l" defTabSz="4266956"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7pPr>
      <a:lvl8pPr marL="16001086" indent="-1066739" algn="l" defTabSz="4266956"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8pPr>
      <a:lvl9pPr marL="18134564" indent="-1066739" algn="l" defTabSz="4266956"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9pPr>
    </p:bodyStyle>
    <p:otherStyle>
      <a:defPPr>
        <a:defRPr lang="en-US"/>
      </a:defPPr>
      <a:lvl1pPr marL="0" algn="l" defTabSz="4266956" rtl="0" eaLnBrk="1" latinLnBrk="0" hangingPunct="1">
        <a:defRPr sz="8400" kern="1200">
          <a:solidFill>
            <a:schemeClr val="tx1"/>
          </a:solidFill>
          <a:latin typeface="+mn-lt"/>
          <a:ea typeface="+mn-ea"/>
          <a:cs typeface="+mn-cs"/>
        </a:defRPr>
      </a:lvl1pPr>
      <a:lvl2pPr marL="2133478" algn="l" defTabSz="4266956" rtl="0" eaLnBrk="1" latinLnBrk="0" hangingPunct="1">
        <a:defRPr sz="8400" kern="1200">
          <a:solidFill>
            <a:schemeClr val="tx1"/>
          </a:solidFill>
          <a:latin typeface="+mn-lt"/>
          <a:ea typeface="+mn-ea"/>
          <a:cs typeface="+mn-cs"/>
        </a:defRPr>
      </a:lvl2pPr>
      <a:lvl3pPr marL="4266956" algn="l" defTabSz="4266956" rtl="0" eaLnBrk="1" latinLnBrk="0" hangingPunct="1">
        <a:defRPr sz="8400" kern="1200">
          <a:solidFill>
            <a:schemeClr val="tx1"/>
          </a:solidFill>
          <a:latin typeface="+mn-lt"/>
          <a:ea typeface="+mn-ea"/>
          <a:cs typeface="+mn-cs"/>
        </a:defRPr>
      </a:lvl3pPr>
      <a:lvl4pPr marL="6400434" algn="l" defTabSz="4266956" rtl="0" eaLnBrk="1" latinLnBrk="0" hangingPunct="1">
        <a:defRPr sz="8400" kern="1200">
          <a:solidFill>
            <a:schemeClr val="tx1"/>
          </a:solidFill>
          <a:latin typeface="+mn-lt"/>
          <a:ea typeface="+mn-ea"/>
          <a:cs typeface="+mn-cs"/>
        </a:defRPr>
      </a:lvl4pPr>
      <a:lvl5pPr marL="8533912" algn="l" defTabSz="4266956" rtl="0" eaLnBrk="1" latinLnBrk="0" hangingPunct="1">
        <a:defRPr sz="8400" kern="1200">
          <a:solidFill>
            <a:schemeClr val="tx1"/>
          </a:solidFill>
          <a:latin typeface="+mn-lt"/>
          <a:ea typeface="+mn-ea"/>
          <a:cs typeface="+mn-cs"/>
        </a:defRPr>
      </a:lvl5pPr>
      <a:lvl6pPr marL="10667390" algn="l" defTabSz="4266956" rtl="0" eaLnBrk="1" latinLnBrk="0" hangingPunct="1">
        <a:defRPr sz="8400" kern="1200">
          <a:solidFill>
            <a:schemeClr val="tx1"/>
          </a:solidFill>
          <a:latin typeface="+mn-lt"/>
          <a:ea typeface="+mn-ea"/>
          <a:cs typeface="+mn-cs"/>
        </a:defRPr>
      </a:lvl6pPr>
      <a:lvl7pPr marL="12800868" algn="l" defTabSz="4266956" rtl="0" eaLnBrk="1" latinLnBrk="0" hangingPunct="1">
        <a:defRPr sz="8400" kern="1200">
          <a:solidFill>
            <a:schemeClr val="tx1"/>
          </a:solidFill>
          <a:latin typeface="+mn-lt"/>
          <a:ea typeface="+mn-ea"/>
          <a:cs typeface="+mn-cs"/>
        </a:defRPr>
      </a:lvl7pPr>
      <a:lvl8pPr marL="14934347" algn="l" defTabSz="4266956" rtl="0" eaLnBrk="1" latinLnBrk="0" hangingPunct="1">
        <a:defRPr sz="8400" kern="1200">
          <a:solidFill>
            <a:schemeClr val="tx1"/>
          </a:solidFill>
          <a:latin typeface="+mn-lt"/>
          <a:ea typeface="+mn-ea"/>
          <a:cs typeface="+mn-cs"/>
        </a:defRPr>
      </a:lvl8pPr>
      <a:lvl9pPr marL="17067825" algn="l" defTabSz="4266956" rtl="0" eaLnBrk="1" latinLnBrk="0" hangingPunct="1">
        <a:defRPr sz="8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hyperlink" Target="mailto:charles.smith@unh.edu" TargetMode="External"/><Relationship Id="rId7" Type="http://schemas.openxmlformats.org/officeDocument/2006/relationships/image" Target="../media/image4.jpg"/><Relationship Id="rId2" Type="http://schemas.openxmlformats.org/officeDocument/2006/relationships/hyperlink" Target="mailto:avm1020@wildcats.unh.edu" TargetMode="Externa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2081" y="339456"/>
            <a:ext cx="42985740" cy="5278362"/>
          </a:xfrm>
          <a:prstGeom prst="rect">
            <a:avLst/>
          </a:prstGeom>
          <a:noFill/>
        </p:spPr>
        <p:txBody>
          <a:bodyPr wrap="square" lIns="106674" tIns="53337" rIns="106674" bIns="53337" rtlCol="0">
            <a:spAutoFit/>
          </a:bodyPr>
          <a:lstStyle/>
          <a:p>
            <a:r>
              <a:rPr lang="en-US" sz="11200" b="1" dirty="0">
                <a:latin typeface="+mj-lt"/>
              </a:rPr>
              <a:t>Observations of Low-Frequency Waves Excited by Newborn Interstellar Pickup He+ as Seen by the Ulysses Spacecraft</a:t>
            </a:r>
          </a:p>
          <a:p>
            <a:endParaRPr lang="en-US" sz="11200" b="1" dirty="0">
              <a:latin typeface="+mj-lt"/>
            </a:endParaRPr>
          </a:p>
        </p:txBody>
      </p:sp>
      <p:sp>
        <p:nvSpPr>
          <p:cNvPr id="3" name="TextBox 2"/>
          <p:cNvSpPr txBox="1"/>
          <p:nvPr/>
        </p:nvSpPr>
        <p:spPr>
          <a:xfrm>
            <a:off x="1433143" y="6372583"/>
            <a:ext cx="15361920" cy="754047"/>
          </a:xfrm>
          <a:prstGeom prst="rect">
            <a:avLst/>
          </a:prstGeom>
          <a:solidFill>
            <a:schemeClr val="accent1">
              <a:lumMod val="75000"/>
            </a:schemeClr>
          </a:solidFill>
        </p:spPr>
        <p:txBody>
          <a:bodyPr wrap="square" lIns="106674" tIns="53337" rIns="106674" bIns="53337" rtlCol="0">
            <a:spAutoFit/>
          </a:bodyPr>
          <a:lstStyle/>
          <a:p>
            <a:r>
              <a:rPr lang="en-US" sz="4200" b="1" dirty="0">
                <a:solidFill>
                  <a:schemeClr val="bg1"/>
                </a:solidFill>
              </a:rPr>
              <a:t>Background</a:t>
            </a:r>
          </a:p>
        </p:txBody>
      </p:sp>
      <p:sp>
        <p:nvSpPr>
          <p:cNvPr id="4" name="TextBox 3"/>
          <p:cNvSpPr txBox="1"/>
          <p:nvPr/>
        </p:nvSpPr>
        <p:spPr>
          <a:xfrm>
            <a:off x="1493102" y="11924419"/>
            <a:ext cx="15361920" cy="6201692"/>
          </a:xfrm>
          <a:prstGeom prst="rect">
            <a:avLst/>
          </a:prstGeom>
          <a:noFill/>
        </p:spPr>
        <p:txBody>
          <a:bodyPr wrap="square" lIns="106674" tIns="53337" rIns="106674" bIns="53337" rtlCol="0">
            <a:spAutoFit/>
          </a:bodyPr>
          <a:lstStyle/>
          <a:p>
            <a:r>
              <a:rPr lang="en-US" sz="4400" dirty="0">
                <a:solidFill>
                  <a:srgbClr val="000000"/>
                </a:solidFill>
                <a:latin typeface="Calibri" panose="020F0502020204030204" pitchFamily="34" charset="0"/>
              </a:rPr>
              <a:t>by interstellar H+ have already been reported, but in this analysis we identify waves due to the ionization of He atoms. While neutral He can reach inside 1 AU in significant numbers whereas interstellar neutral H cannot, we find that most of the waves due to He+ are seen at moderate to low heliolatitude beyond 3 AU. This may reflect the nature of the orbit where Ulysses spends a greater fraction of its time in this region, or it may reflect the turbulence conditions. Our analysis will address this and related questions. </a:t>
            </a:r>
            <a:endParaRPr lang="en-US" sz="4400" dirty="0"/>
          </a:p>
        </p:txBody>
      </p:sp>
      <p:sp>
        <p:nvSpPr>
          <p:cNvPr id="7" name="TextBox 6"/>
          <p:cNvSpPr txBox="1"/>
          <p:nvPr/>
        </p:nvSpPr>
        <p:spPr>
          <a:xfrm>
            <a:off x="1398135" y="18576269"/>
            <a:ext cx="15361920" cy="754047"/>
          </a:xfrm>
          <a:prstGeom prst="rect">
            <a:avLst/>
          </a:prstGeom>
          <a:solidFill>
            <a:schemeClr val="accent1">
              <a:lumMod val="75000"/>
            </a:schemeClr>
          </a:solidFill>
        </p:spPr>
        <p:txBody>
          <a:bodyPr wrap="square" lIns="106674" tIns="53337" rIns="106674" bIns="53337" rtlCol="0">
            <a:spAutoFit/>
          </a:bodyPr>
          <a:lstStyle/>
          <a:p>
            <a:r>
              <a:rPr lang="en-US" sz="4200" b="1" dirty="0">
                <a:solidFill>
                  <a:schemeClr val="bg1"/>
                </a:solidFill>
              </a:rPr>
              <a:t>Introduction and Methods</a:t>
            </a:r>
          </a:p>
        </p:txBody>
      </p:sp>
      <p:sp>
        <p:nvSpPr>
          <p:cNvPr id="8" name="TextBox 7"/>
          <p:cNvSpPr txBox="1"/>
          <p:nvPr/>
        </p:nvSpPr>
        <p:spPr>
          <a:xfrm>
            <a:off x="1325010" y="19569098"/>
            <a:ext cx="15361920" cy="8971681"/>
          </a:xfrm>
          <a:prstGeom prst="rect">
            <a:avLst/>
          </a:prstGeom>
          <a:noFill/>
        </p:spPr>
        <p:txBody>
          <a:bodyPr wrap="square" lIns="106674" tIns="53337" rIns="106674" bIns="53337" rtlCol="0">
            <a:spAutoFit/>
          </a:bodyPr>
          <a:lstStyle/>
          <a:p>
            <a:r>
              <a:rPr lang="en-US" sz="4800" dirty="0">
                <a:solidFill>
                  <a:srgbClr val="000000"/>
                </a:solidFill>
                <a:latin typeface="Calibri" panose="020F0502020204030204" pitchFamily="34" charset="0"/>
              </a:rPr>
              <a:t>Ulysses was in orbit from Jupiter around the poles of the sun from 1990 to 2009.  We used data from the flux magnetometer instrument to look for waves caused by interstellar pickup He+ ions. When interstellar neutrals are ionized, they interact with our sun’s magnetic field, orbiting at the ion cyclotron field. They resonate with magnetic fluctuations on that scale, creating magnetic waves.</a:t>
            </a:r>
          </a:p>
          <a:p>
            <a:r>
              <a:rPr lang="en-US" sz="4800" dirty="0">
                <a:solidFill>
                  <a:srgbClr val="000000"/>
                </a:solidFill>
                <a:latin typeface="Calibri" panose="020F0502020204030204" pitchFamily="34" charset="0"/>
              </a:rPr>
              <a:t> Using one second magnetic field observations from the flux gate magnetometer instrument on Ulysses, we created automated daily spectrograms. We then selected candidate intervals for wave events and turbulence – there are about 1479 total intervals, with 452</a:t>
            </a:r>
            <a:endParaRPr lang="en-US" sz="4800" dirty="0"/>
          </a:p>
        </p:txBody>
      </p:sp>
      <p:sp>
        <p:nvSpPr>
          <p:cNvPr id="12" name="TextBox 11"/>
          <p:cNvSpPr txBox="1"/>
          <p:nvPr/>
        </p:nvSpPr>
        <p:spPr>
          <a:xfrm>
            <a:off x="18105641" y="6372583"/>
            <a:ext cx="15361920" cy="754047"/>
          </a:xfrm>
          <a:prstGeom prst="rect">
            <a:avLst/>
          </a:prstGeom>
          <a:solidFill>
            <a:schemeClr val="accent1">
              <a:lumMod val="75000"/>
            </a:schemeClr>
          </a:solidFill>
        </p:spPr>
        <p:txBody>
          <a:bodyPr wrap="square" lIns="106674" tIns="53337" rIns="106674" bIns="53337" rtlCol="0">
            <a:spAutoFit/>
          </a:bodyPr>
          <a:lstStyle/>
          <a:p>
            <a:r>
              <a:rPr lang="en-US" sz="4200" b="1" dirty="0">
                <a:solidFill>
                  <a:schemeClr val="bg1"/>
                </a:solidFill>
              </a:rPr>
              <a:t>Results</a:t>
            </a:r>
          </a:p>
        </p:txBody>
      </p:sp>
      <p:sp>
        <p:nvSpPr>
          <p:cNvPr id="13" name="TextBox 12"/>
          <p:cNvSpPr txBox="1"/>
          <p:nvPr/>
        </p:nvSpPr>
        <p:spPr>
          <a:xfrm>
            <a:off x="18352182" y="7535938"/>
            <a:ext cx="9844196" cy="9248680"/>
          </a:xfrm>
          <a:prstGeom prst="rect">
            <a:avLst/>
          </a:prstGeom>
          <a:noFill/>
        </p:spPr>
        <p:txBody>
          <a:bodyPr wrap="square" lIns="106674" tIns="53337" rIns="106674" bIns="53337" rtlCol="0">
            <a:spAutoFit/>
          </a:bodyPr>
          <a:lstStyle/>
          <a:p>
            <a:r>
              <a:rPr lang="en-US" sz="5400" dirty="0"/>
              <a:t>Most He+ waves are at moderate to low heliolatitudes beyond 3 AU. This may reflect either the nature of the Ulysses orbit or the turbulence conditions. Figure 1 also shows that waves are found at high latitudes inside 3.5 AU, where H= did not excite observable waves. The events in a line where the latitude is about 0° are the result of Ulysses on its</a:t>
            </a:r>
          </a:p>
        </p:txBody>
      </p:sp>
      <p:sp>
        <p:nvSpPr>
          <p:cNvPr id="21" name="TextBox 20"/>
          <p:cNvSpPr txBox="1"/>
          <p:nvPr/>
        </p:nvSpPr>
        <p:spPr>
          <a:xfrm>
            <a:off x="18352182" y="17395250"/>
            <a:ext cx="15373659" cy="5093696"/>
          </a:xfrm>
          <a:prstGeom prst="rect">
            <a:avLst/>
          </a:prstGeom>
          <a:noFill/>
        </p:spPr>
        <p:txBody>
          <a:bodyPr wrap="square" lIns="106674" tIns="53337" rIns="106674" bIns="53337" rtlCol="0">
            <a:spAutoFit/>
          </a:bodyPr>
          <a:lstStyle/>
          <a:p>
            <a:r>
              <a:rPr lang="en-US" sz="5400" dirty="0"/>
              <a:t>journey to Jupiter before entering its high latitude orbit by passing over the Jovian poles. The bottom half of this figure shows events with ellipticity greater than +0.35. This reduces the number of wave events to 180 but doesn’t preferentially remove high latitude or more distant observations.</a:t>
            </a:r>
          </a:p>
        </p:txBody>
      </p:sp>
      <p:sp>
        <p:nvSpPr>
          <p:cNvPr id="22" name="TextBox 21"/>
          <p:cNvSpPr txBox="1"/>
          <p:nvPr/>
        </p:nvSpPr>
        <p:spPr>
          <a:xfrm>
            <a:off x="18257654" y="23383883"/>
            <a:ext cx="15373659" cy="754047"/>
          </a:xfrm>
          <a:prstGeom prst="rect">
            <a:avLst/>
          </a:prstGeom>
          <a:solidFill>
            <a:schemeClr val="accent1">
              <a:lumMod val="75000"/>
            </a:schemeClr>
          </a:solidFill>
        </p:spPr>
        <p:txBody>
          <a:bodyPr wrap="square" lIns="106674" tIns="53337" rIns="106674" bIns="53337" rtlCol="0">
            <a:spAutoFit/>
          </a:bodyPr>
          <a:lstStyle/>
          <a:p>
            <a:r>
              <a:rPr lang="en-US" sz="4200" b="1" dirty="0">
                <a:solidFill>
                  <a:schemeClr val="bg1"/>
                </a:solidFill>
              </a:rPr>
              <a:t>Conclusions</a:t>
            </a:r>
          </a:p>
        </p:txBody>
      </p:sp>
      <p:sp>
        <p:nvSpPr>
          <p:cNvPr id="25" name="TextBox 24"/>
          <p:cNvSpPr txBox="1"/>
          <p:nvPr/>
        </p:nvSpPr>
        <p:spPr>
          <a:xfrm>
            <a:off x="18326478" y="24748562"/>
            <a:ext cx="15373659" cy="11741670"/>
          </a:xfrm>
          <a:prstGeom prst="rect">
            <a:avLst/>
          </a:prstGeom>
          <a:noFill/>
        </p:spPr>
        <p:txBody>
          <a:bodyPr wrap="square" lIns="106674" tIns="53337" rIns="106674" bIns="53337" rtlCol="0">
            <a:spAutoFit/>
          </a:bodyPr>
          <a:lstStyle/>
          <a:p>
            <a:r>
              <a:rPr lang="en-US" sz="5400" dirty="0"/>
              <a:t>As seen in the top left panel of Figure 2 with the degree of polarization plotted against ellipticity. It shows behavior similar to related plots in </a:t>
            </a:r>
            <a:r>
              <a:rPr lang="en-US" sz="5400" dirty="0" err="1"/>
              <a:t>Hollick</a:t>
            </a:r>
            <a:r>
              <a:rPr lang="en-US" sz="5400" dirty="0"/>
              <a:t> et al. (2018a). A central cluster of control intervals forms a black triangle. The wave events, which are the red symbols, are normally seen as two wings at </a:t>
            </a:r>
            <a:r>
              <a:rPr lang="en-US" sz="5400" dirty="0">
                <a:effectLst/>
                <a:latin typeface="Calibri" panose="020F0502020204030204" pitchFamily="34" charset="0"/>
                <a:ea typeface="Calibri" panose="020F0502020204030204" pitchFamily="34" charset="0"/>
                <a:cs typeface="Times New Roman" panose="02020603050405020304" pitchFamily="18" charset="0"/>
              </a:rPr>
              <a:t>|</a:t>
            </a:r>
            <a:r>
              <a:rPr lang="en-US" sz="5400" dirty="0" err="1">
                <a:effectLst/>
                <a:latin typeface="Calibri" panose="020F0502020204030204" pitchFamily="34" charset="0"/>
                <a:ea typeface="Calibri" panose="020F0502020204030204" pitchFamily="34" charset="0"/>
                <a:cs typeface="Times New Roman" panose="02020603050405020304" pitchFamily="18" charset="0"/>
              </a:rPr>
              <a:t>Elip</a:t>
            </a:r>
            <a:r>
              <a:rPr lang="en-US" sz="5400" dirty="0">
                <a:effectLst/>
                <a:latin typeface="Calibri" panose="020F0502020204030204" pitchFamily="34" charset="0"/>
                <a:ea typeface="Calibri" panose="020F0502020204030204" pitchFamily="34" charset="0"/>
                <a:cs typeface="Times New Roman" panose="02020603050405020304" pitchFamily="18" charset="0"/>
              </a:rPr>
              <a:t>| &gt; 0.35. However, here we see what we judge to be examples of wave excitation at He+ frequencies with lower values of ellipticity. These are the events with either significant bias in ellipticity, elevation of degree of polarization, coherency that seems t</a:t>
            </a:r>
            <a:r>
              <a:rPr lang="en-US" sz="5400" dirty="0">
                <a:latin typeface="Calibri" panose="020F0502020204030204" pitchFamily="34" charset="0"/>
                <a:ea typeface="Calibri" panose="020F0502020204030204" pitchFamily="34" charset="0"/>
                <a:cs typeface="Times New Roman" panose="02020603050405020304" pitchFamily="18" charset="0"/>
              </a:rPr>
              <a:t>o extend below the proton c</a:t>
            </a:r>
            <a:r>
              <a:rPr lang="en-US" sz="5400" dirty="0">
                <a:effectLst/>
                <a:latin typeface="Calibri" panose="020F0502020204030204" pitchFamily="34" charset="0"/>
                <a:ea typeface="Calibri" panose="020F0502020204030204" pitchFamily="34" charset="0"/>
                <a:cs typeface="Times New Roman" panose="02020603050405020304" pitchFamily="18" charset="0"/>
              </a:rPr>
              <a:t>yclotron frequency, or ones that </a:t>
            </a:r>
            <a:r>
              <a:rPr lang="en-US" sz="5400" dirty="0">
                <a:latin typeface="Calibri" panose="020F0502020204030204" pitchFamily="34" charset="0"/>
                <a:ea typeface="Calibri" panose="020F0502020204030204" pitchFamily="34" charset="0"/>
                <a:cs typeface="Times New Roman" panose="02020603050405020304" pitchFamily="18" charset="0"/>
              </a:rPr>
              <a:t>are within the range but may not </a:t>
            </a:r>
            <a:r>
              <a:rPr lang="en-US" sz="5400" dirty="0">
                <a:effectLst/>
                <a:latin typeface="Calibri" panose="020F0502020204030204" pitchFamily="34" charset="0"/>
                <a:ea typeface="Calibri" panose="020F0502020204030204" pitchFamily="34" charset="0"/>
                <a:cs typeface="Times New Roman" panose="02020603050405020304" pitchFamily="18" charset="0"/>
              </a:rPr>
              <a:t>extend down to the helium </a:t>
            </a:r>
            <a:r>
              <a:rPr lang="en-US" sz="5400" dirty="0">
                <a:latin typeface="Calibri" panose="020F0502020204030204" pitchFamily="34" charset="0"/>
                <a:ea typeface="Calibri" panose="020F0502020204030204" pitchFamily="34" charset="0"/>
                <a:cs typeface="Times New Roman" panose="02020603050405020304" pitchFamily="18" charset="0"/>
              </a:rPr>
              <a:t>cyclotron frequency. </a:t>
            </a:r>
            <a:endParaRPr lang="en-US" sz="5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 name="TextBox 29"/>
          <p:cNvSpPr txBox="1"/>
          <p:nvPr/>
        </p:nvSpPr>
        <p:spPr>
          <a:xfrm>
            <a:off x="34797204" y="18615513"/>
            <a:ext cx="15361920" cy="754047"/>
          </a:xfrm>
          <a:prstGeom prst="rect">
            <a:avLst/>
          </a:prstGeom>
          <a:solidFill>
            <a:schemeClr val="accent1">
              <a:lumMod val="75000"/>
            </a:schemeClr>
          </a:solidFill>
        </p:spPr>
        <p:txBody>
          <a:bodyPr wrap="square" lIns="106674" tIns="53337" rIns="106674" bIns="53337" rtlCol="0">
            <a:spAutoFit/>
          </a:bodyPr>
          <a:lstStyle/>
          <a:p>
            <a:r>
              <a:rPr lang="en-US" sz="4200" b="1" dirty="0">
                <a:solidFill>
                  <a:schemeClr val="bg1"/>
                </a:solidFill>
              </a:rPr>
              <a:t>Areas for Further Study</a:t>
            </a:r>
          </a:p>
        </p:txBody>
      </p:sp>
      <p:sp>
        <p:nvSpPr>
          <p:cNvPr id="31" name="TextBox 30"/>
          <p:cNvSpPr txBox="1"/>
          <p:nvPr/>
        </p:nvSpPr>
        <p:spPr>
          <a:xfrm>
            <a:off x="34978569" y="19864658"/>
            <a:ext cx="15361920" cy="9587234"/>
          </a:xfrm>
          <a:prstGeom prst="rect">
            <a:avLst/>
          </a:prstGeom>
          <a:noFill/>
        </p:spPr>
        <p:txBody>
          <a:bodyPr wrap="square" lIns="106674" tIns="53337" rIns="106674" bIns="53337" rtlCol="0">
            <a:spAutoFit/>
          </a:bodyPr>
          <a:lstStyle/>
          <a:p>
            <a:r>
              <a:rPr lang="en-US" sz="5600" dirty="0"/>
              <a:t>Textbook examples of helium waves are those with high ellipticity and growth rates greater than the turbulence rate. The nonlinear processes that make up turbulence absorb wave energy and transport it to small scales, so no waves can be observed when the wave growth rate exceeds the turbulence rate. If the growth rate is too low, the interval does not exhibit wave traits at all. The open question is, why do some intervals have high growth rates, but show poor wave signatures? In the future, we plan to study ion distribution functions.</a:t>
            </a:r>
          </a:p>
        </p:txBody>
      </p:sp>
      <p:sp>
        <p:nvSpPr>
          <p:cNvPr id="44" name="TextBox 43"/>
          <p:cNvSpPr txBox="1"/>
          <p:nvPr/>
        </p:nvSpPr>
        <p:spPr>
          <a:xfrm>
            <a:off x="1398135" y="3890191"/>
            <a:ext cx="12095479" cy="830991"/>
          </a:xfrm>
          <a:prstGeom prst="rect">
            <a:avLst/>
          </a:prstGeom>
          <a:noFill/>
        </p:spPr>
        <p:txBody>
          <a:bodyPr wrap="none" lIns="106674" tIns="53337" rIns="106674" bIns="53337" rtlCol="0">
            <a:spAutoFit/>
          </a:bodyPr>
          <a:lstStyle/>
          <a:p>
            <a:r>
              <a:rPr lang="en-US" sz="4700" dirty="0">
                <a:latin typeface="+mj-lt"/>
              </a:rPr>
              <a:t>Anastasia Marchuk, University of New Hampshire</a:t>
            </a:r>
          </a:p>
        </p:txBody>
      </p:sp>
      <p:sp>
        <p:nvSpPr>
          <p:cNvPr id="45" name="TextBox 44"/>
          <p:cNvSpPr txBox="1"/>
          <p:nvPr/>
        </p:nvSpPr>
        <p:spPr>
          <a:xfrm>
            <a:off x="1402080" y="4763318"/>
            <a:ext cx="11647022" cy="830991"/>
          </a:xfrm>
          <a:prstGeom prst="rect">
            <a:avLst/>
          </a:prstGeom>
          <a:noFill/>
        </p:spPr>
        <p:txBody>
          <a:bodyPr wrap="none" lIns="106674" tIns="53337" rIns="106674" bIns="53337" rtlCol="0">
            <a:spAutoFit/>
          </a:bodyPr>
          <a:lstStyle/>
          <a:p>
            <a:r>
              <a:rPr lang="en-US" sz="4700" dirty="0">
                <a:latin typeface="+mj-lt"/>
              </a:rPr>
              <a:t>Dr. Charles Smith, University of New Hampshire</a:t>
            </a:r>
          </a:p>
        </p:txBody>
      </p:sp>
      <p:sp>
        <p:nvSpPr>
          <p:cNvPr id="49" name="TextBox 48"/>
          <p:cNvSpPr txBox="1"/>
          <p:nvPr/>
        </p:nvSpPr>
        <p:spPr>
          <a:xfrm>
            <a:off x="1398135" y="34532221"/>
            <a:ext cx="15361920" cy="754047"/>
          </a:xfrm>
          <a:prstGeom prst="rect">
            <a:avLst/>
          </a:prstGeom>
          <a:solidFill>
            <a:schemeClr val="bg1">
              <a:lumMod val="65000"/>
            </a:schemeClr>
          </a:solidFill>
          <a:ln>
            <a:solidFill>
              <a:schemeClr val="accent1">
                <a:shade val="50000"/>
              </a:schemeClr>
            </a:solidFill>
          </a:ln>
        </p:spPr>
        <p:txBody>
          <a:bodyPr wrap="square" lIns="106674" tIns="53337" rIns="106674" bIns="53337" rtlCol="0">
            <a:spAutoFit/>
          </a:bodyPr>
          <a:lstStyle/>
          <a:p>
            <a:r>
              <a:rPr lang="en-US" sz="4200" b="1" dirty="0">
                <a:solidFill>
                  <a:schemeClr val="bg1"/>
                </a:solidFill>
              </a:rPr>
              <a:t>Acknowledgements</a:t>
            </a:r>
          </a:p>
        </p:txBody>
      </p:sp>
      <p:sp>
        <p:nvSpPr>
          <p:cNvPr id="51" name="TextBox 50"/>
          <p:cNvSpPr txBox="1"/>
          <p:nvPr/>
        </p:nvSpPr>
        <p:spPr>
          <a:xfrm>
            <a:off x="1433143" y="35551352"/>
            <a:ext cx="15361920" cy="2231374"/>
          </a:xfrm>
          <a:prstGeom prst="rect">
            <a:avLst/>
          </a:prstGeom>
          <a:noFill/>
        </p:spPr>
        <p:txBody>
          <a:bodyPr wrap="square" lIns="106674" tIns="53337" rIns="106674" bIns="53337" rtlCol="0">
            <a:spAutoFit/>
          </a:bodyPr>
          <a:lstStyle/>
          <a:p>
            <a:r>
              <a:rPr lang="en-US" sz="4600" b="0" i="0" u="none" strike="noStrike" baseline="0" dirty="0">
                <a:solidFill>
                  <a:srgbClr val="000000"/>
                </a:solidFill>
                <a:latin typeface="Calibri" panose="020F0502020204030204" pitchFamily="34" charset="0"/>
              </a:rPr>
              <a:t>Abbey Watson, Matthew R. Argall, Colin J. Joyce, Philip A. Isenberg, Bernard J. Vasquez, Nathan A. </a:t>
            </a:r>
            <a:r>
              <a:rPr lang="en-US" sz="4600" b="0" i="0" u="none" strike="noStrike" baseline="0" dirty="0" err="1">
                <a:solidFill>
                  <a:srgbClr val="000000"/>
                </a:solidFill>
                <a:latin typeface="Calibri" panose="020F0502020204030204" pitchFamily="34" charset="0"/>
              </a:rPr>
              <a:t>Schwadron</a:t>
            </a:r>
            <a:r>
              <a:rPr lang="en-US" sz="4600" b="0" i="0" u="none" strike="noStrike" baseline="0" dirty="0">
                <a:solidFill>
                  <a:srgbClr val="000000"/>
                </a:solidFill>
                <a:latin typeface="Calibri" panose="020F0502020204030204" pitchFamily="34" charset="0"/>
              </a:rPr>
              <a:t>, Justyna M. Sokol, Maciej </a:t>
            </a:r>
            <a:r>
              <a:rPr lang="en-US" sz="4600" b="0" i="0" u="none" strike="noStrike" baseline="0" dirty="0" err="1">
                <a:solidFill>
                  <a:srgbClr val="000000"/>
                </a:solidFill>
                <a:latin typeface="Calibri" panose="020F0502020204030204" pitchFamily="34" charset="0"/>
              </a:rPr>
              <a:t>Bzowski</a:t>
            </a:r>
            <a:r>
              <a:rPr lang="en-US" sz="4600" b="0" i="0" u="none" strike="noStrike" baseline="0" dirty="0">
                <a:solidFill>
                  <a:srgbClr val="000000"/>
                </a:solidFill>
                <a:latin typeface="Calibri" panose="020F0502020204030204" pitchFamily="34" charset="0"/>
              </a:rPr>
              <a:t>, and Marzena A. Kubiak </a:t>
            </a:r>
            <a:endParaRPr lang="en-US" sz="4600" dirty="0"/>
          </a:p>
        </p:txBody>
      </p:sp>
      <p:sp>
        <p:nvSpPr>
          <p:cNvPr id="52" name="TextBox 51"/>
          <p:cNvSpPr txBox="1"/>
          <p:nvPr/>
        </p:nvSpPr>
        <p:spPr>
          <a:xfrm>
            <a:off x="34820941" y="30756770"/>
            <a:ext cx="15361920" cy="754047"/>
          </a:xfrm>
          <a:prstGeom prst="rect">
            <a:avLst/>
          </a:prstGeom>
          <a:solidFill>
            <a:schemeClr val="bg1">
              <a:lumMod val="65000"/>
            </a:schemeClr>
          </a:solidFill>
        </p:spPr>
        <p:txBody>
          <a:bodyPr wrap="square" lIns="106674" tIns="53337" rIns="106674" bIns="53337" rtlCol="0">
            <a:spAutoFit/>
          </a:bodyPr>
          <a:lstStyle/>
          <a:p>
            <a:r>
              <a:rPr lang="en-US" sz="4200" b="1" dirty="0">
                <a:solidFill>
                  <a:schemeClr val="bg1"/>
                </a:solidFill>
              </a:rPr>
              <a:t>Contact Information</a:t>
            </a:r>
          </a:p>
        </p:txBody>
      </p:sp>
      <p:sp>
        <p:nvSpPr>
          <p:cNvPr id="20" name="Rectangle 19"/>
          <p:cNvSpPr/>
          <p:nvPr/>
        </p:nvSpPr>
        <p:spPr>
          <a:xfrm>
            <a:off x="1430869" y="7544391"/>
            <a:ext cx="15366468" cy="10680526"/>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a:p>
        </p:txBody>
      </p:sp>
      <p:sp>
        <p:nvSpPr>
          <p:cNvPr id="55" name="Rectangle 54"/>
          <p:cNvSpPr/>
          <p:nvPr/>
        </p:nvSpPr>
        <p:spPr>
          <a:xfrm>
            <a:off x="1330884" y="19475031"/>
            <a:ext cx="15361920" cy="14645126"/>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a:p>
        </p:txBody>
      </p:sp>
      <p:sp>
        <p:nvSpPr>
          <p:cNvPr id="58" name="Rectangle 57"/>
          <p:cNvSpPr/>
          <p:nvPr/>
        </p:nvSpPr>
        <p:spPr>
          <a:xfrm>
            <a:off x="18105641" y="7535940"/>
            <a:ext cx="15361920" cy="15393049"/>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a:p>
        </p:txBody>
      </p:sp>
      <p:sp>
        <p:nvSpPr>
          <p:cNvPr id="59" name="Rectangle 58"/>
          <p:cNvSpPr/>
          <p:nvPr/>
        </p:nvSpPr>
        <p:spPr>
          <a:xfrm>
            <a:off x="1433143" y="35551352"/>
            <a:ext cx="15361920" cy="218923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a:p>
        </p:txBody>
      </p:sp>
      <p:sp>
        <p:nvSpPr>
          <p:cNvPr id="60" name="Rectangle 59"/>
          <p:cNvSpPr/>
          <p:nvPr/>
        </p:nvSpPr>
        <p:spPr>
          <a:xfrm>
            <a:off x="18228306" y="24592823"/>
            <a:ext cx="15403007" cy="1205314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a:p>
        </p:txBody>
      </p:sp>
      <p:sp>
        <p:nvSpPr>
          <p:cNvPr id="61" name="Rectangle 60"/>
          <p:cNvSpPr/>
          <p:nvPr/>
        </p:nvSpPr>
        <p:spPr>
          <a:xfrm>
            <a:off x="34797204" y="19800961"/>
            <a:ext cx="15361920" cy="9650931"/>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a:p>
        </p:txBody>
      </p:sp>
      <p:sp>
        <p:nvSpPr>
          <p:cNvPr id="64" name="Rectangle 63"/>
          <p:cNvSpPr/>
          <p:nvPr/>
        </p:nvSpPr>
        <p:spPr>
          <a:xfrm>
            <a:off x="34820941" y="31961109"/>
            <a:ext cx="15361920" cy="2257086"/>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a:p>
        </p:txBody>
      </p:sp>
      <p:sp>
        <p:nvSpPr>
          <p:cNvPr id="65" name="TextBox 64"/>
          <p:cNvSpPr txBox="1"/>
          <p:nvPr/>
        </p:nvSpPr>
        <p:spPr>
          <a:xfrm>
            <a:off x="35064556" y="31961109"/>
            <a:ext cx="15361920" cy="3482807"/>
          </a:xfrm>
          <a:prstGeom prst="rect">
            <a:avLst/>
          </a:prstGeom>
          <a:noFill/>
        </p:spPr>
        <p:txBody>
          <a:bodyPr wrap="square" lIns="106674" tIns="53337" rIns="106674" bIns="53337" rtlCol="0">
            <a:spAutoFit/>
          </a:bodyPr>
          <a:lstStyle/>
          <a:p>
            <a:pPr>
              <a:lnSpc>
                <a:spcPct val="150000"/>
              </a:lnSpc>
            </a:pPr>
            <a:r>
              <a:rPr lang="en-US" sz="4800" dirty="0"/>
              <a:t>Anastasia Marchuk: </a:t>
            </a:r>
            <a:r>
              <a:rPr lang="en-US" sz="4800" dirty="0">
                <a:hlinkClick r:id="rId2"/>
              </a:rPr>
              <a:t>avm1020@wildcats.unh.edu</a:t>
            </a:r>
            <a:endParaRPr lang="en-US" sz="4800" dirty="0"/>
          </a:p>
          <a:p>
            <a:pPr>
              <a:lnSpc>
                <a:spcPct val="150000"/>
              </a:lnSpc>
            </a:pPr>
            <a:r>
              <a:rPr lang="en-US" sz="4800" dirty="0"/>
              <a:t>Dr. Charles Smith: </a:t>
            </a:r>
            <a:r>
              <a:rPr lang="en-US" sz="4800" dirty="0">
                <a:hlinkClick r:id="rId3"/>
              </a:rPr>
              <a:t>charles.smith@unh.edu</a:t>
            </a:r>
            <a:endParaRPr lang="en-US" sz="4800" dirty="0"/>
          </a:p>
          <a:p>
            <a:pPr>
              <a:lnSpc>
                <a:spcPct val="150000"/>
              </a:lnSpc>
            </a:pPr>
            <a:endParaRPr lang="en-US" sz="5600" dirty="0"/>
          </a:p>
        </p:txBody>
      </p:sp>
      <p:sp>
        <p:nvSpPr>
          <p:cNvPr id="43" name="TextBox 42"/>
          <p:cNvSpPr txBox="1"/>
          <p:nvPr/>
        </p:nvSpPr>
        <p:spPr>
          <a:xfrm>
            <a:off x="3047947" y="11546096"/>
            <a:ext cx="7833777" cy="378018"/>
          </a:xfrm>
          <a:prstGeom prst="rect">
            <a:avLst/>
          </a:prstGeom>
          <a:noFill/>
        </p:spPr>
        <p:txBody>
          <a:bodyPr wrap="square" lIns="69562" tIns="34781" rIns="69562" bIns="34781" rtlCol="0">
            <a:spAutoFit/>
          </a:bodyPr>
          <a:lstStyle/>
          <a:p>
            <a:r>
              <a:rPr lang="en-US" sz="2000" dirty="0"/>
              <a:t>Image 1 – Artist’s rendition of Ulysses spacecraft</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202880" y="1175184"/>
            <a:ext cx="3356573" cy="4041925"/>
          </a:xfrm>
          <a:prstGeom prst="rect">
            <a:avLst/>
          </a:prstGeom>
        </p:spPr>
      </p:pic>
      <p:pic>
        <p:nvPicPr>
          <p:cNvPr id="10" name="Picture 9" descr="A picture containing satellite, transport&#10;&#10;Description automatically generated">
            <a:extLst>
              <a:ext uri="{FF2B5EF4-FFF2-40B4-BE49-F238E27FC236}">
                <a16:creationId xmlns:a16="http://schemas.microsoft.com/office/drawing/2014/main" id="{CD53EB8B-4766-4D24-B61A-9B25619E14A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24811" y="7802485"/>
            <a:ext cx="6555310" cy="3687972"/>
          </a:xfrm>
          <a:prstGeom prst="rect">
            <a:avLst/>
          </a:prstGeom>
        </p:spPr>
      </p:pic>
      <p:pic>
        <p:nvPicPr>
          <p:cNvPr id="15" name="Picture 14" descr="A picture containing diagram&#10;&#10;Description automatically generated">
            <a:extLst>
              <a:ext uri="{FF2B5EF4-FFF2-40B4-BE49-F238E27FC236}">
                <a16:creationId xmlns:a16="http://schemas.microsoft.com/office/drawing/2014/main" id="{340107FA-629C-4085-923C-E3E15930813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355882" y="27899270"/>
            <a:ext cx="5238750" cy="5715000"/>
          </a:xfrm>
          <a:prstGeom prst="rect">
            <a:avLst/>
          </a:prstGeom>
        </p:spPr>
      </p:pic>
      <p:pic>
        <p:nvPicPr>
          <p:cNvPr id="17" name="Picture 16" descr="Chart, scatter chart&#10;&#10;Description automatically generated">
            <a:extLst>
              <a:ext uri="{FF2B5EF4-FFF2-40B4-BE49-F238E27FC236}">
                <a16:creationId xmlns:a16="http://schemas.microsoft.com/office/drawing/2014/main" id="{6A2EF0C4-4E02-4F3F-8FC0-68770FC4776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235157" y="7563204"/>
            <a:ext cx="4732020" cy="8782812"/>
          </a:xfrm>
          <a:prstGeom prst="rect">
            <a:avLst/>
          </a:prstGeom>
        </p:spPr>
      </p:pic>
      <p:sp>
        <p:nvSpPr>
          <p:cNvPr id="18" name="TextBox 17">
            <a:extLst>
              <a:ext uri="{FF2B5EF4-FFF2-40B4-BE49-F238E27FC236}">
                <a16:creationId xmlns:a16="http://schemas.microsoft.com/office/drawing/2014/main" id="{5B9EE114-CF3D-4712-A45B-36FCEE13BD77}"/>
              </a:ext>
            </a:extLst>
          </p:cNvPr>
          <p:cNvSpPr txBox="1"/>
          <p:nvPr/>
        </p:nvSpPr>
        <p:spPr>
          <a:xfrm>
            <a:off x="9174062" y="7881395"/>
            <a:ext cx="7518741" cy="4154984"/>
          </a:xfrm>
          <a:prstGeom prst="rect">
            <a:avLst/>
          </a:prstGeom>
          <a:noFill/>
        </p:spPr>
        <p:txBody>
          <a:bodyPr wrap="square" rtlCol="0">
            <a:spAutoFit/>
          </a:bodyPr>
          <a:lstStyle/>
          <a:p>
            <a:r>
              <a:rPr lang="en-US" sz="4400" dirty="0">
                <a:solidFill>
                  <a:srgbClr val="000000"/>
                </a:solidFill>
                <a:latin typeface="Calibri" panose="020F0502020204030204" pitchFamily="34" charset="0"/>
              </a:rPr>
              <a:t>We report an analysis of low-frequency waves in the Ulysses magnetic field data that arise from newborn interstellar pickup He+. Ulysses observations of waves excited </a:t>
            </a:r>
            <a:endParaRPr lang="en-US" sz="4400" dirty="0"/>
          </a:p>
        </p:txBody>
      </p:sp>
      <p:pic>
        <p:nvPicPr>
          <p:cNvPr id="23" name="Picture 22" descr="Chart, scatter chart&#10;&#10;Description automatically generated">
            <a:extLst>
              <a:ext uri="{FF2B5EF4-FFF2-40B4-BE49-F238E27FC236}">
                <a16:creationId xmlns:a16="http://schemas.microsoft.com/office/drawing/2014/main" id="{27FC0975-B7DD-46E2-859D-AE82F182225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2753357" y="9129516"/>
            <a:ext cx="6428232" cy="7808976"/>
          </a:xfrm>
          <a:prstGeom prst="rect">
            <a:avLst/>
          </a:prstGeom>
        </p:spPr>
      </p:pic>
      <p:sp>
        <p:nvSpPr>
          <p:cNvPr id="54" name="Rectangle 53">
            <a:extLst>
              <a:ext uri="{FF2B5EF4-FFF2-40B4-BE49-F238E27FC236}">
                <a16:creationId xmlns:a16="http://schemas.microsoft.com/office/drawing/2014/main" id="{A1657AC5-45D8-4C6E-8E80-9BB04C131ABB}"/>
              </a:ext>
            </a:extLst>
          </p:cNvPr>
          <p:cNvSpPr/>
          <p:nvPr/>
        </p:nvSpPr>
        <p:spPr>
          <a:xfrm>
            <a:off x="34797204" y="7524462"/>
            <a:ext cx="14916094" cy="10700455"/>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a:p>
        </p:txBody>
      </p:sp>
      <p:sp>
        <p:nvSpPr>
          <p:cNvPr id="26" name="TextBox 25">
            <a:extLst>
              <a:ext uri="{FF2B5EF4-FFF2-40B4-BE49-F238E27FC236}">
                <a16:creationId xmlns:a16="http://schemas.microsoft.com/office/drawing/2014/main" id="{D1722337-50C4-471F-A3EB-A444C8FB3324}"/>
              </a:ext>
            </a:extLst>
          </p:cNvPr>
          <p:cNvSpPr txBox="1"/>
          <p:nvPr/>
        </p:nvSpPr>
        <p:spPr>
          <a:xfrm>
            <a:off x="1398135" y="28456577"/>
            <a:ext cx="9826841" cy="4524315"/>
          </a:xfrm>
          <a:prstGeom prst="rect">
            <a:avLst/>
          </a:prstGeom>
          <a:noFill/>
        </p:spPr>
        <p:txBody>
          <a:bodyPr wrap="square" rtlCol="0">
            <a:spAutoFit/>
          </a:bodyPr>
          <a:lstStyle/>
          <a:p>
            <a:r>
              <a:rPr lang="en-US" sz="4800" dirty="0">
                <a:solidFill>
                  <a:srgbClr val="000000"/>
                </a:solidFill>
                <a:latin typeface="Calibri" panose="020F0502020204030204" pitchFamily="34" charset="0"/>
              </a:rPr>
              <a:t>showing waves due to He+ and 962 controls showing either turbulence or waves due to H+.</a:t>
            </a:r>
          </a:p>
          <a:p>
            <a:r>
              <a:rPr lang="en-US" sz="4800" dirty="0">
                <a:solidFill>
                  <a:srgbClr val="000000"/>
                </a:solidFill>
                <a:latin typeface="Calibri" panose="020F0502020204030204" pitchFamily="34" charset="0"/>
              </a:rPr>
              <a:t>Then, the polarization spectra were examined for selected intervals to determine evidence of wave activity. </a:t>
            </a:r>
            <a:endParaRPr lang="en-US" sz="4800" dirty="0"/>
          </a:p>
        </p:txBody>
      </p:sp>
      <p:sp>
        <p:nvSpPr>
          <p:cNvPr id="28" name="TextBox 27">
            <a:extLst>
              <a:ext uri="{FF2B5EF4-FFF2-40B4-BE49-F238E27FC236}">
                <a16:creationId xmlns:a16="http://schemas.microsoft.com/office/drawing/2014/main" id="{F07AD133-C12C-4F9C-A04A-1334A4B1225A}"/>
              </a:ext>
            </a:extLst>
          </p:cNvPr>
          <p:cNvSpPr txBox="1"/>
          <p:nvPr/>
        </p:nvSpPr>
        <p:spPr>
          <a:xfrm>
            <a:off x="35204002" y="7910687"/>
            <a:ext cx="7142557" cy="6740307"/>
          </a:xfrm>
          <a:prstGeom prst="rect">
            <a:avLst/>
          </a:prstGeom>
          <a:noFill/>
        </p:spPr>
        <p:txBody>
          <a:bodyPr wrap="square" rtlCol="0">
            <a:spAutoFit/>
          </a:bodyPr>
          <a:lstStyle/>
          <a:p>
            <a:r>
              <a:rPr lang="en-US" sz="5400" dirty="0">
                <a:latin typeface="Calibri" panose="020F0502020204030204" pitchFamily="34" charset="0"/>
                <a:ea typeface="Calibri" panose="020F0502020204030204" pitchFamily="34" charset="0"/>
                <a:cs typeface="Times New Roman" panose="02020603050405020304" pitchFamily="18" charset="0"/>
              </a:rPr>
              <a:t>These were </a:t>
            </a:r>
            <a:r>
              <a:rPr lang="en-US" sz="5400" dirty="0">
                <a:effectLst/>
                <a:latin typeface="Calibri" panose="020F0502020204030204" pitchFamily="34" charset="0"/>
                <a:ea typeface="Calibri" panose="020F0502020204030204" pitchFamily="34" charset="0"/>
                <a:cs typeface="Times New Roman" panose="02020603050405020304" pitchFamily="18" charset="0"/>
              </a:rPr>
              <a:t>not considered wave events in the </a:t>
            </a:r>
            <a:r>
              <a:rPr lang="en-US" sz="5400" dirty="0">
                <a:latin typeface="Calibri" panose="020F0502020204030204" pitchFamily="34" charset="0"/>
                <a:ea typeface="Calibri" panose="020F0502020204030204" pitchFamily="34" charset="0"/>
                <a:cs typeface="Times New Roman" panose="02020603050405020304" pitchFamily="18" charset="0"/>
              </a:rPr>
              <a:t>past, because we were being more c</a:t>
            </a:r>
            <a:r>
              <a:rPr lang="en-US" sz="5400" dirty="0">
                <a:effectLst/>
                <a:latin typeface="Calibri" panose="020F0502020204030204" pitchFamily="34" charset="0"/>
                <a:ea typeface="Calibri" panose="020F0502020204030204" pitchFamily="34" charset="0"/>
                <a:cs typeface="Times New Roman" panose="02020603050405020304" pitchFamily="18" charset="0"/>
              </a:rPr>
              <a:t>onservative, but here we see them </a:t>
            </a:r>
            <a:r>
              <a:rPr lang="en-US" sz="5400" dirty="0">
                <a:latin typeface="Calibri" panose="020F0502020204030204" pitchFamily="34" charset="0"/>
                <a:ea typeface="Calibri" panose="020F0502020204030204" pitchFamily="34" charset="0"/>
                <a:cs typeface="Times New Roman" panose="02020603050405020304" pitchFamily="18" charset="0"/>
              </a:rPr>
              <a:t>in greater detail and seek to </a:t>
            </a:r>
            <a:r>
              <a:rPr lang="en-US" sz="5400" dirty="0">
                <a:effectLst/>
                <a:latin typeface="Calibri" panose="020F0502020204030204" pitchFamily="34" charset="0"/>
                <a:ea typeface="Calibri" panose="020F0502020204030204" pitchFamily="34" charset="0"/>
                <a:cs typeface="Times New Roman" panose="02020603050405020304" pitchFamily="18" charset="0"/>
              </a:rPr>
              <a:t>address them.</a:t>
            </a:r>
            <a:endParaRPr lang="en-US" sz="5400" dirty="0"/>
          </a:p>
        </p:txBody>
      </p:sp>
      <p:sp>
        <p:nvSpPr>
          <p:cNvPr id="69" name="TextBox 68">
            <a:extLst>
              <a:ext uri="{FF2B5EF4-FFF2-40B4-BE49-F238E27FC236}">
                <a16:creationId xmlns:a16="http://schemas.microsoft.com/office/drawing/2014/main" id="{ABB2D0FF-5090-4A1F-BE9A-21CC2FE30614}"/>
              </a:ext>
            </a:extLst>
          </p:cNvPr>
          <p:cNvSpPr txBox="1"/>
          <p:nvPr/>
        </p:nvSpPr>
        <p:spPr>
          <a:xfrm>
            <a:off x="34809202" y="6384243"/>
            <a:ext cx="15373659" cy="754047"/>
          </a:xfrm>
          <a:prstGeom prst="rect">
            <a:avLst/>
          </a:prstGeom>
          <a:solidFill>
            <a:schemeClr val="accent1">
              <a:lumMod val="75000"/>
            </a:schemeClr>
          </a:solidFill>
        </p:spPr>
        <p:txBody>
          <a:bodyPr wrap="square" lIns="106674" tIns="53337" rIns="106674" bIns="53337" rtlCol="0">
            <a:spAutoFit/>
          </a:bodyPr>
          <a:lstStyle/>
          <a:p>
            <a:r>
              <a:rPr lang="en-US" sz="4200" b="1" dirty="0">
                <a:solidFill>
                  <a:schemeClr val="bg1"/>
                </a:solidFill>
              </a:rPr>
              <a:t>Conclusions (cont.)</a:t>
            </a:r>
          </a:p>
        </p:txBody>
      </p:sp>
      <p:sp>
        <p:nvSpPr>
          <p:cNvPr id="70" name="TextBox 69">
            <a:extLst>
              <a:ext uri="{FF2B5EF4-FFF2-40B4-BE49-F238E27FC236}">
                <a16:creationId xmlns:a16="http://schemas.microsoft.com/office/drawing/2014/main" id="{5FCFF5E8-78D2-4A33-A690-E3BB4224A96F}"/>
              </a:ext>
            </a:extLst>
          </p:cNvPr>
          <p:cNvSpPr txBox="1"/>
          <p:nvPr/>
        </p:nvSpPr>
        <p:spPr>
          <a:xfrm>
            <a:off x="29751647" y="16539711"/>
            <a:ext cx="2160644" cy="830991"/>
          </a:xfrm>
          <a:prstGeom prst="rect">
            <a:avLst/>
          </a:prstGeom>
          <a:noFill/>
        </p:spPr>
        <p:txBody>
          <a:bodyPr wrap="none" lIns="106674" tIns="53337" rIns="106674" bIns="53337" rtlCol="0">
            <a:spAutoFit/>
          </a:bodyPr>
          <a:lstStyle/>
          <a:p>
            <a:r>
              <a:rPr lang="en-US" sz="4700" dirty="0">
                <a:latin typeface="+mj-lt"/>
              </a:rPr>
              <a:t>Figure 1</a:t>
            </a:r>
          </a:p>
        </p:txBody>
      </p:sp>
      <p:sp>
        <p:nvSpPr>
          <p:cNvPr id="71" name="TextBox 70">
            <a:extLst>
              <a:ext uri="{FF2B5EF4-FFF2-40B4-BE49-F238E27FC236}">
                <a16:creationId xmlns:a16="http://schemas.microsoft.com/office/drawing/2014/main" id="{81C3AEA7-5B1F-48AE-BA1E-16DE9400E326}"/>
              </a:ext>
            </a:extLst>
          </p:cNvPr>
          <p:cNvSpPr txBox="1"/>
          <p:nvPr/>
        </p:nvSpPr>
        <p:spPr>
          <a:xfrm>
            <a:off x="44720522" y="17047248"/>
            <a:ext cx="2160644" cy="830991"/>
          </a:xfrm>
          <a:prstGeom prst="rect">
            <a:avLst/>
          </a:prstGeom>
          <a:noFill/>
        </p:spPr>
        <p:txBody>
          <a:bodyPr wrap="square" lIns="106674" tIns="53337" rIns="106674" bIns="53337" rtlCol="0">
            <a:spAutoFit/>
          </a:bodyPr>
          <a:lstStyle/>
          <a:p>
            <a:r>
              <a:rPr lang="en-US" sz="4700" dirty="0">
                <a:latin typeface="+mj-lt"/>
              </a:rPr>
              <a:t>Figure 2</a:t>
            </a:r>
          </a:p>
        </p:txBody>
      </p:sp>
    </p:spTree>
    <p:extLst>
      <p:ext uri="{BB962C8B-B14F-4D97-AF65-F5344CB8AC3E}">
        <p14:creationId xmlns:p14="http://schemas.microsoft.com/office/powerpoint/2010/main" val="8931670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1125</TotalTime>
  <Words>794</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Taylor-Power</dc:creator>
  <cp:lastModifiedBy>Anastasia Marchuk</cp:lastModifiedBy>
  <cp:revision>78</cp:revision>
  <cp:lastPrinted>2015-11-20T18:54:22Z</cp:lastPrinted>
  <dcterms:created xsi:type="dcterms:W3CDTF">2015-11-17T19:25:36Z</dcterms:created>
  <dcterms:modified xsi:type="dcterms:W3CDTF">2021-04-26T03:46:43Z</dcterms:modified>
</cp:coreProperties>
</file>