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handoutMasterIdLst>
    <p:handoutMasterId r:id="rId4"/>
  </p:handout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aska, Audrey K" initials="BAK"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9EF"/>
    <a:srgbClr val="007BD0"/>
    <a:srgbClr val="2F528F"/>
    <a:srgbClr val="D9D9D9"/>
    <a:srgbClr val="CEE1F2"/>
    <a:srgbClr val="B5D2EC"/>
    <a:srgbClr val="76D2EC"/>
    <a:srgbClr val="F7F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B7794-9F0B-4AB0-A1C9-B23E8C6DC5B7}" v="27" dt="2020-04-24T23:49:20.662"/>
    <p1510:client id="{1A90367E-08F9-4BF1-A9E8-FC6FB77148F4}" v="233" dt="2021-04-25T16:09:24.253"/>
    <p1510:client id="{1E6B83FB-23C3-4B86-8778-FAEE2AA7B470}" v="124" dt="2021-04-25T20:08:24.263"/>
    <p1510:client id="{274EE5AD-28A7-40E5-9591-BA7D3CE0B829}" v="429" dt="2020-04-22T19:19:15.192"/>
    <p1510:client id="{2AB808FB-FD81-4337-87C3-4400BEB7D50E}" v="33" dt="2020-04-22T15:55:26.716"/>
    <p1510:client id="{2F51311E-AE27-42BB-9ADC-68346E4C0951}" v="53" dt="2021-04-18T18:02:45.531"/>
    <p1510:client id="{301D548E-0D8D-46F7-ABC4-80C2884F5C30}" v="277" dt="2021-04-23T15:35:06.453"/>
    <p1510:client id="{30717B02-AD32-4AD6-AAAA-5E1AAA387424}" v="5" dt="2021-04-25T20:16:44.181"/>
    <p1510:client id="{40182201-A853-4CB0-8A36-7CD5C4FC1CCE}" v="24" dt="2020-04-23T19:05:03.266"/>
    <p1510:client id="{5084A862-0404-4F90-93BB-337E4CBA1A3E}" v="10" dt="2020-04-24T21:45:45.572"/>
    <p1510:client id="{55BBE7F2-3FB2-41AD-B346-2656BE7ACFC1}" v="4" dt="2020-04-23T21:38:03.940"/>
    <p1510:client id="{59E7FD10-C89E-450C-9FD1-51F732D07DCA}" v="157" dt="2020-04-24T02:17:11.130"/>
    <p1510:client id="{5C17B302-14FF-4CA2-8443-8272BBD329F1}" v="499" dt="2021-04-25T20:25:57.596"/>
    <p1510:client id="{68E7FC10-57D5-4A8B-A906-3A77009D4F2F}" v="62" dt="2020-04-24T22:25:49.074"/>
    <p1510:client id="{6DF93680-B4BC-4C61-A974-F2F43BBDC5F0}" v="74" dt="2021-04-23T15:00:46.094"/>
    <p1510:client id="{6F8AA1DF-73EF-449D-951F-60C38C3EEA9A}" v="5" dt="2021-04-25T20:14:17.417"/>
    <p1510:client id="{749E058B-5E71-4CA1-B37E-8FABE40EF756}" v="17" dt="2021-04-25T14:35:08.696"/>
    <p1510:client id="{75378C0F-BEFD-4EEB-BEB5-4BF6DF7B9600}" v="15" dt="2020-04-23T20:06:15.194"/>
    <p1510:client id="{7BB764F1-5E7A-46B7-80FB-DF8B9CB9812E}" v="8" dt="2021-04-25T18:07:44.171"/>
    <p1510:client id="{7C8EE33A-A9D2-440F-B648-6B54B5BB4845}" v="25" dt="2020-04-23T22:19:54.795"/>
    <p1510:client id="{7FEC51AE-BFFD-4E02-92F4-5A1C230E2C47}" v="408" dt="2020-04-23T17:19:18.689"/>
    <p1510:client id="{8A5B3E42-A7A7-482F-818E-ABBE24D226C1}" v="7" dt="2020-04-27T19:03:14.087"/>
    <p1510:client id="{8BDCC53C-2930-466D-BDFD-165750838606}" v="152" dt="2020-04-23T18:45:24.042"/>
    <p1510:client id="{8EF5501D-B546-460E-869A-C702F19FDA2F}" v="451" dt="2021-04-22T15:08:46.200"/>
    <p1510:client id="{AEAE17CC-7C0A-4F8E-AA90-F2A07A5A35A2}" v="223" dt="2021-04-23T16:25:55.205"/>
    <p1510:client id="{BB9DBB04-B3D3-4E3B-8182-81DF598EB318}" v="343" dt="2020-04-23T18:16:47.987"/>
    <p1510:client id="{F365F41B-900D-45C7-8724-8EE3F7A5C65E}" v="12" dt="2021-04-24T21:17:13.422"/>
    <p1510:client id="{F74C4D0C-E2C9-4EC2-873A-D96CA03D6D9D}" v="14" dt="2021-04-18T18:09:45.360"/>
    <p1510:client id="{F7650C5C-23D3-4192-8FF5-A4ED6D51D49F}" v="279" dt="2020-04-23T18:52:49.51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8" autoAdjust="0"/>
    <p:restoredTop sz="95375" autoAdjust="0"/>
  </p:normalViewPr>
  <p:slideViewPr>
    <p:cSldViewPr snapToGrid="0">
      <p:cViewPr>
        <p:scale>
          <a:sx n="20" d="100"/>
          <a:sy n="20" d="100"/>
        </p:scale>
        <p:origin x="786" y="-900"/>
      </p:cViewPr>
      <p:guideLst/>
    </p:cSldViewPr>
  </p:slideViewPr>
  <p:notesTextViewPr>
    <p:cViewPr>
      <p:scale>
        <a:sx n="1" d="1"/>
        <a:sy n="1" d="1"/>
      </p:scale>
      <p:origin x="0" y="0"/>
    </p:cViewPr>
  </p:notesTextViewPr>
  <p:notesViewPr>
    <p:cSldViewPr snapToGrid="0" showGuides="1">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commentAuthors" Target="commentAuthors.xml"/><Relationship Id="rId10" Type="http://schemas.microsoft.com/office/2016/11/relationships/changesInfo" Target="changesInfos/changesInfo1.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Kahn" clId="Web-{301D548E-0D8D-46F7-ABC4-80C2884F5C30}"/>
    <pc:docChg chg="modSld">
      <pc:chgData name="James Kahn" userId="" providerId="" clId="Web-{301D548E-0D8D-46F7-ABC4-80C2884F5C30}" dt="2021-04-23T15:35:06.437" v="159" actId="20577"/>
      <pc:docMkLst>
        <pc:docMk/>
      </pc:docMkLst>
      <pc:sldChg chg="delSp modSp">
        <pc:chgData name="James Kahn" userId="" providerId="" clId="Web-{301D548E-0D8D-46F7-ABC4-80C2884F5C30}" dt="2021-04-23T15:35:06.437" v="159" actId="20577"/>
        <pc:sldMkLst>
          <pc:docMk/>
          <pc:sldMk cId="931198942" sldId="256"/>
        </pc:sldMkLst>
        <pc:spChg chg="mod">
          <ac:chgData name="James Kahn" userId="" providerId="" clId="Web-{301D548E-0D8D-46F7-ABC4-80C2884F5C30}" dt="2021-04-23T14:56:16.431" v="0" actId="20577"/>
          <ac:spMkLst>
            <pc:docMk/>
            <pc:sldMk cId="931198942" sldId="256"/>
            <ac:spMk id="7" creationId="{00000000-0000-0000-0000-000000000000}"/>
          </ac:spMkLst>
        </pc:spChg>
        <pc:spChg chg="mod">
          <ac:chgData name="James Kahn" userId="" providerId="" clId="Web-{301D548E-0D8D-46F7-ABC4-80C2884F5C30}" dt="2021-04-23T15:35:06.437" v="159" actId="20577"/>
          <ac:spMkLst>
            <pc:docMk/>
            <pc:sldMk cId="931198942" sldId="256"/>
            <ac:spMk id="13" creationId="{B61DFD40-32DC-4F62-8FE3-58E1F0154E7C}"/>
          </ac:spMkLst>
        </pc:spChg>
        <pc:spChg chg="mod">
          <ac:chgData name="James Kahn" userId="" providerId="" clId="Web-{301D548E-0D8D-46F7-ABC4-80C2884F5C30}" dt="2021-04-23T15:01:02.796" v="12" actId="1076"/>
          <ac:spMkLst>
            <pc:docMk/>
            <pc:sldMk cId="931198942" sldId="256"/>
            <ac:spMk id="23" creationId="{00000000-0000-0000-0000-000000000000}"/>
          </ac:spMkLst>
        </pc:spChg>
        <pc:picChg chg="mod">
          <ac:chgData name="James Kahn" userId="" providerId="" clId="Web-{301D548E-0D8D-46F7-ABC4-80C2884F5C30}" dt="2021-04-23T15:16:52.482" v="98" actId="1076"/>
          <ac:picMkLst>
            <pc:docMk/>
            <pc:sldMk cId="931198942" sldId="256"/>
            <ac:picMk id="2" creationId="{57894453-34A0-4D20-A650-763FF52B154A}"/>
          </ac:picMkLst>
        </pc:picChg>
        <pc:picChg chg="del mod">
          <ac:chgData name="James Kahn" userId="" providerId="" clId="Web-{301D548E-0D8D-46F7-ABC4-80C2884F5C30}" dt="2021-04-23T15:11:56.083" v="18"/>
          <ac:picMkLst>
            <pc:docMk/>
            <pc:sldMk cId="931198942" sldId="256"/>
            <ac:picMk id="29" creationId="{732B72FA-4E38-4028-8365-05D0EF481BF8}"/>
          </ac:picMkLst>
        </pc:picChg>
      </pc:sldChg>
    </pc:docChg>
  </pc:docChgLst>
  <pc:docChgLst>
    <pc:chgData clId="Web-{68E7FC10-57D5-4A8B-A906-3A77009D4F2F}"/>
    <pc:docChg chg="modSld">
      <pc:chgData name="" userId="" providerId="" clId="Web-{68E7FC10-57D5-4A8B-A906-3A77009D4F2F}" dt="2020-04-24T22:25:49.074" v="61" actId="1076"/>
      <pc:docMkLst>
        <pc:docMk/>
      </pc:docMkLst>
      <pc:sldChg chg="addSp modSp">
        <pc:chgData name="" userId="" providerId="" clId="Web-{68E7FC10-57D5-4A8B-A906-3A77009D4F2F}" dt="2020-04-24T22:25:49.074" v="61" actId="1076"/>
        <pc:sldMkLst>
          <pc:docMk/>
          <pc:sldMk cId="931198942" sldId="256"/>
        </pc:sldMkLst>
        <pc:spChg chg="mod">
          <ac:chgData name="" userId="" providerId="" clId="Web-{68E7FC10-57D5-4A8B-A906-3A77009D4F2F}" dt="2020-04-24T22:25:30.749" v="56" actId="20577"/>
          <ac:spMkLst>
            <pc:docMk/>
            <pc:sldMk cId="931198942" sldId="256"/>
            <ac:spMk id="13" creationId="{B61DFD40-32DC-4F62-8FE3-58E1F0154E7C}"/>
          </ac:spMkLst>
        </pc:spChg>
        <pc:picChg chg="add mod">
          <ac:chgData name="" userId="" providerId="" clId="Web-{68E7FC10-57D5-4A8B-A906-3A77009D4F2F}" dt="2020-04-24T22:25:49.074" v="61" actId="1076"/>
          <ac:picMkLst>
            <pc:docMk/>
            <pc:sldMk cId="931198942" sldId="256"/>
            <ac:picMk id="29" creationId="{732B72FA-4E38-4028-8365-05D0EF481BF8}"/>
          </ac:picMkLst>
        </pc:picChg>
      </pc:sldChg>
    </pc:docChg>
  </pc:docChgLst>
  <pc:docChgLst>
    <pc:chgData name="Hoe Hin Bryan Loh" clId="Web-{1E6B83FB-23C3-4B86-8778-FAEE2AA7B470}"/>
    <pc:docChg chg="modSld">
      <pc:chgData name="Hoe Hin Bryan Loh" userId="" providerId="" clId="Web-{1E6B83FB-23C3-4B86-8778-FAEE2AA7B470}" dt="2021-04-25T20:08:19.701" v="59" actId="20577"/>
      <pc:docMkLst>
        <pc:docMk/>
      </pc:docMkLst>
      <pc:sldChg chg="modSp">
        <pc:chgData name="Hoe Hin Bryan Loh" userId="" providerId="" clId="Web-{1E6B83FB-23C3-4B86-8778-FAEE2AA7B470}" dt="2021-04-25T20:08:19.701" v="59" actId="20577"/>
        <pc:sldMkLst>
          <pc:docMk/>
          <pc:sldMk cId="931198942" sldId="256"/>
        </pc:sldMkLst>
        <pc:spChg chg="mod">
          <ac:chgData name="Hoe Hin Bryan Loh" userId="" providerId="" clId="Web-{1E6B83FB-23C3-4B86-8778-FAEE2AA7B470}" dt="2021-04-25T20:08:19.701" v="59" actId="20577"/>
          <ac:spMkLst>
            <pc:docMk/>
            <pc:sldMk cId="931198942" sldId="256"/>
            <ac:spMk id="42" creationId="{E9D005F7-18B6-4E52-8702-CF435255CF5F}"/>
          </ac:spMkLst>
        </pc:spChg>
      </pc:sldChg>
    </pc:docChg>
  </pc:docChgLst>
  <pc:docChgLst>
    <pc:chgData name="James Kahn" clId="Web-{AEAE17CC-7C0A-4F8E-AA90-F2A07A5A35A2}"/>
    <pc:docChg chg="modSld">
      <pc:chgData name="James Kahn" userId="" providerId="" clId="Web-{AEAE17CC-7C0A-4F8E-AA90-F2A07A5A35A2}" dt="2021-04-23T16:25:55.205" v="120" actId="1076"/>
      <pc:docMkLst>
        <pc:docMk/>
      </pc:docMkLst>
      <pc:sldChg chg="modSp">
        <pc:chgData name="James Kahn" userId="" providerId="" clId="Web-{AEAE17CC-7C0A-4F8E-AA90-F2A07A5A35A2}" dt="2021-04-23T16:25:55.205" v="120" actId="1076"/>
        <pc:sldMkLst>
          <pc:docMk/>
          <pc:sldMk cId="931198942" sldId="256"/>
        </pc:sldMkLst>
        <pc:spChg chg="mod">
          <ac:chgData name="James Kahn" userId="" providerId="" clId="Web-{AEAE17CC-7C0A-4F8E-AA90-F2A07A5A35A2}" dt="2021-04-23T16:25:48.548" v="119" actId="1076"/>
          <ac:spMkLst>
            <pc:docMk/>
            <pc:sldMk cId="931198942" sldId="256"/>
            <ac:spMk id="13" creationId="{B61DFD40-32DC-4F62-8FE3-58E1F0154E7C}"/>
          </ac:spMkLst>
        </pc:spChg>
        <pc:spChg chg="mod">
          <ac:chgData name="James Kahn" userId="" providerId="" clId="Web-{AEAE17CC-7C0A-4F8E-AA90-F2A07A5A35A2}" dt="2021-04-23T16:24:02.558" v="90" actId="14100"/>
          <ac:spMkLst>
            <pc:docMk/>
            <pc:sldMk cId="931198942" sldId="256"/>
            <ac:spMk id="15" creationId="{CA030427-B24E-40A3-A01C-6D366C3B1EDE}"/>
          </ac:spMkLst>
        </pc:spChg>
        <pc:spChg chg="mod">
          <ac:chgData name="James Kahn" userId="" providerId="" clId="Web-{AEAE17CC-7C0A-4F8E-AA90-F2A07A5A35A2}" dt="2021-04-23T16:24:51.576" v="97" actId="1076"/>
          <ac:spMkLst>
            <pc:docMk/>
            <pc:sldMk cId="931198942" sldId="256"/>
            <ac:spMk id="16" creationId="{00000000-0000-0000-0000-000000000000}"/>
          </ac:spMkLst>
        </pc:spChg>
        <pc:spChg chg="mod">
          <ac:chgData name="James Kahn" userId="" providerId="" clId="Web-{AEAE17CC-7C0A-4F8E-AA90-F2A07A5A35A2}" dt="2021-04-23T16:24:18.293" v="93" actId="1076"/>
          <ac:spMkLst>
            <pc:docMk/>
            <pc:sldMk cId="931198942" sldId="256"/>
            <ac:spMk id="62" creationId="{74695F27-B798-400A-AC3D-748CB62B1623}"/>
          </ac:spMkLst>
        </pc:spChg>
        <pc:spChg chg="mod">
          <ac:chgData name="James Kahn" userId="" providerId="" clId="Web-{AEAE17CC-7C0A-4F8E-AA90-F2A07A5A35A2}" dt="2021-04-23T16:24:12.543" v="92" actId="14100"/>
          <ac:spMkLst>
            <pc:docMk/>
            <pc:sldMk cId="931198942" sldId="256"/>
            <ac:spMk id="81" creationId="{A67FC117-35D9-4A68-8AF8-DBFB28938C34}"/>
          </ac:spMkLst>
        </pc:spChg>
        <pc:picChg chg="mod">
          <ac:chgData name="James Kahn" userId="" providerId="" clId="Web-{AEAE17CC-7C0A-4F8E-AA90-F2A07A5A35A2}" dt="2021-04-23T16:25:55.205" v="120" actId="1076"/>
          <ac:picMkLst>
            <pc:docMk/>
            <pc:sldMk cId="931198942" sldId="256"/>
            <ac:picMk id="2" creationId="{57894453-34A0-4D20-A650-763FF52B154A}"/>
          </ac:picMkLst>
        </pc:picChg>
        <pc:picChg chg="mod">
          <ac:chgData name="James Kahn" userId="" providerId="" clId="Web-{AEAE17CC-7C0A-4F8E-AA90-F2A07A5A35A2}" dt="2021-04-23T16:03:36.145" v="55" actId="1076"/>
          <ac:picMkLst>
            <pc:docMk/>
            <pc:sldMk cId="931198942" sldId="256"/>
            <ac:picMk id="28" creationId="{B2A9B958-0567-41DF-931A-D669DA81F0DE}"/>
          </ac:picMkLst>
        </pc:picChg>
        <pc:picChg chg="mod">
          <ac:chgData name="James Kahn" userId="" providerId="" clId="Web-{AEAE17CC-7C0A-4F8E-AA90-F2A07A5A35A2}" dt="2021-04-23T16:24:22.153" v="94" actId="1076"/>
          <ac:picMkLst>
            <pc:docMk/>
            <pc:sldMk cId="931198942" sldId="256"/>
            <ac:picMk id="60" creationId="{E01A6035-C790-D342-9DA8-FE89382A5CD9}"/>
          </ac:picMkLst>
        </pc:picChg>
        <pc:picChg chg="mod">
          <ac:chgData name="James Kahn" userId="" providerId="" clId="Web-{AEAE17CC-7C0A-4F8E-AA90-F2A07A5A35A2}" dt="2021-04-23T16:24:30.325" v="96" actId="1076"/>
          <ac:picMkLst>
            <pc:docMk/>
            <pc:sldMk cId="931198942" sldId="256"/>
            <ac:picMk id="64" creationId="{B7ED80B2-6B64-144B-8F26-F7073F5B2B5A}"/>
          </ac:picMkLst>
        </pc:picChg>
        <pc:picChg chg="mod">
          <ac:chgData name="James Kahn" userId="" providerId="" clId="Web-{AEAE17CC-7C0A-4F8E-AA90-F2A07A5A35A2}" dt="2021-04-23T16:24:23.590" v="95" actId="1076"/>
          <ac:picMkLst>
            <pc:docMk/>
            <pc:sldMk cId="931198942" sldId="256"/>
            <ac:picMk id="65" creationId="{5A33FEA0-BDA1-AD4F-9866-6F95A2F6A762}"/>
          </ac:picMkLst>
        </pc:picChg>
      </pc:sldChg>
    </pc:docChg>
  </pc:docChgLst>
  <pc:docChgLst>
    <pc:chgData clId="Web-{55BBE7F2-3FB2-41AD-B346-2656BE7ACFC1}"/>
    <pc:docChg chg="modSld">
      <pc:chgData name="" userId="" providerId="" clId="Web-{55BBE7F2-3FB2-41AD-B346-2656BE7ACFC1}" dt="2020-04-23T21:38:12.768" v="7" actId="1076"/>
      <pc:docMkLst>
        <pc:docMk/>
      </pc:docMkLst>
      <pc:sldChg chg="modSp">
        <pc:chgData name="" userId="" providerId="" clId="Web-{55BBE7F2-3FB2-41AD-B346-2656BE7ACFC1}" dt="2020-04-23T21:38:12.768" v="7" actId="1076"/>
        <pc:sldMkLst>
          <pc:docMk/>
          <pc:sldMk cId="931198942" sldId="256"/>
        </pc:sldMkLst>
        <pc:spChg chg="mod">
          <ac:chgData name="" userId="" providerId="" clId="Web-{55BBE7F2-3FB2-41AD-B346-2656BE7ACFC1}" dt="2020-04-23T21:37:52.049" v="3" actId="1076"/>
          <ac:spMkLst>
            <pc:docMk/>
            <pc:sldMk cId="931198942" sldId="256"/>
            <ac:spMk id="83" creationId="{1C34B085-8D20-4652-8F33-4F063D72B50B}"/>
          </ac:spMkLst>
        </pc:spChg>
        <pc:grpChg chg="mod">
          <ac:chgData name="" userId="" providerId="" clId="Web-{55BBE7F2-3FB2-41AD-B346-2656BE7ACFC1}" dt="2020-04-23T21:38:12.768" v="7" actId="1076"/>
          <ac:grpSpMkLst>
            <pc:docMk/>
            <pc:sldMk cId="931198942" sldId="256"/>
            <ac:grpSpMk id="32" creationId="{70E95965-8717-4222-95D2-BECEE5136CB7}"/>
          </ac:grpSpMkLst>
        </pc:grpChg>
        <pc:cxnChg chg="mod">
          <ac:chgData name="" userId="" providerId="" clId="Web-{55BBE7F2-3FB2-41AD-B346-2656BE7ACFC1}" dt="2020-04-23T21:38:12.768" v="7" actId="1076"/>
          <ac:cxnSpMkLst>
            <pc:docMk/>
            <pc:sldMk cId="931198942" sldId="256"/>
            <ac:cxnSpMk id="35" creationId="{3B58B4C7-92E0-401A-B7A2-BC88BBD32625}"/>
          </ac:cxnSpMkLst>
        </pc:cxnChg>
      </pc:sldChg>
    </pc:docChg>
  </pc:docChgLst>
  <pc:docChgLst>
    <pc:chgData name="Vincent Dejana" clId="Web-{749E058B-5E71-4CA1-B37E-8FABE40EF756}"/>
    <pc:docChg chg="modSld">
      <pc:chgData name="Vincent Dejana" userId="" providerId="" clId="Web-{749E058B-5E71-4CA1-B37E-8FABE40EF756}" dt="2021-04-25T14:35:08.696" v="15" actId="14100"/>
      <pc:docMkLst>
        <pc:docMk/>
      </pc:docMkLst>
      <pc:sldChg chg="addSp modSp">
        <pc:chgData name="Vincent Dejana" userId="" providerId="" clId="Web-{749E058B-5E71-4CA1-B37E-8FABE40EF756}" dt="2021-04-25T14:35:08.696" v="15" actId="14100"/>
        <pc:sldMkLst>
          <pc:docMk/>
          <pc:sldMk cId="931198942" sldId="256"/>
        </pc:sldMkLst>
        <pc:picChg chg="add mod">
          <ac:chgData name="Vincent Dejana" userId="" providerId="" clId="Web-{749E058B-5E71-4CA1-B37E-8FABE40EF756}" dt="2021-04-25T14:35:08.696" v="15" actId="14100"/>
          <ac:picMkLst>
            <pc:docMk/>
            <pc:sldMk cId="931198942" sldId="256"/>
            <ac:picMk id="6" creationId="{F5C0F79A-0526-47A5-A579-973D508E96C4}"/>
          </ac:picMkLst>
        </pc:picChg>
        <pc:picChg chg="mod">
          <ac:chgData name="Vincent Dejana" userId="" providerId="" clId="Web-{749E058B-5E71-4CA1-B37E-8FABE40EF756}" dt="2021-04-25T14:35:02.180" v="13" actId="1076"/>
          <ac:picMkLst>
            <pc:docMk/>
            <pc:sldMk cId="931198942" sldId="256"/>
            <ac:picMk id="29" creationId="{90C4A995-3E71-4ACC-9E37-30FFEA356E8B}"/>
          </ac:picMkLst>
        </pc:picChg>
      </pc:sldChg>
    </pc:docChg>
  </pc:docChgLst>
  <pc:docChgLst>
    <pc:chgData name="Vincent Dejana" clId="Web-{8EF5501D-B546-460E-869A-C702F19FDA2F}"/>
    <pc:docChg chg="modSld">
      <pc:chgData name="Vincent Dejana" userId="" providerId="" clId="Web-{8EF5501D-B546-460E-869A-C702F19FDA2F}" dt="2021-04-22T15:08:46.200" v="221" actId="20577"/>
      <pc:docMkLst>
        <pc:docMk/>
      </pc:docMkLst>
      <pc:sldChg chg="modSp">
        <pc:chgData name="Vincent Dejana" userId="" providerId="" clId="Web-{8EF5501D-B546-460E-869A-C702F19FDA2F}" dt="2021-04-22T15:08:46.200" v="221" actId="20577"/>
        <pc:sldMkLst>
          <pc:docMk/>
          <pc:sldMk cId="931198942" sldId="256"/>
        </pc:sldMkLst>
        <pc:spChg chg="mod">
          <ac:chgData name="Vincent Dejana" userId="" providerId="" clId="Web-{8EF5501D-B546-460E-869A-C702F19FDA2F}" dt="2021-04-22T15:07:57.636" v="207" actId="20577"/>
          <ac:spMkLst>
            <pc:docMk/>
            <pc:sldMk cId="931198942" sldId="256"/>
            <ac:spMk id="59" creationId="{94A97543-0419-8646-9626-C1812BCF4A08}"/>
          </ac:spMkLst>
        </pc:spChg>
        <pc:spChg chg="mod">
          <ac:chgData name="Vincent Dejana" userId="" providerId="" clId="Web-{8EF5501D-B546-460E-869A-C702F19FDA2F}" dt="2021-04-22T15:08:46.200" v="221" actId="20577"/>
          <ac:spMkLst>
            <pc:docMk/>
            <pc:sldMk cId="931198942" sldId="256"/>
            <ac:spMk id="63" creationId="{DD6882C8-1BB6-184C-BE86-16E00094D73D}"/>
          </ac:spMkLst>
        </pc:spChg>
        <pc:grpChg chg="mod">
          <ac:chgData name="Vincent Dejana" userId="" providerId="" clId="Web-{8EF5501D-B546-460E-869A-C702F19FDA2F}" dt="2021-04-22T14:56:13.991" v="1" actId="1076"/>
          <ac:grpSpMkLst>
            <pc:docMk/>
            <pc:sldMk cId="931198942" sldId="256"/>
            <ac:grpSpMk id="32" creationId="{70E95965-8717-4222-95D2-BECEE5136CB7}"/>
          </ac:grpSpMkLst>
        </pc:grpChg>
        <pc:cxnChg chg="mod">
          <ac:chgData name="Vincent Dejana" userId="" providerId="" clId="Web-{8EF5501D-B546-460E-869A-C702F19FDA2F}" dt="2021-04-22T14:56:13.991" v="1" actId="1076"/>
          <ac:cxnSpMkLst>
            <pc:docMk/>
            <pc:sldMk cId="931198942" sldId="256"/>
            <ac:cxnSpMk id="35" creationId="{3B58B4C7-92E0-401A-B7A2-BC88BBD32625}"/>
          </ac:cxnSpMkLst>
        </pc:cxnChg>
      </pc:sldChg>
    </pc:docChg>
  </pc:docChgLst>
  <pc:docChgLst>
    <pc:chgData clId="Web-{7FEC51AE-BFFD-4E02-92F4-5A1C230E2C47}"/>
    <pc:docChg chg="modSld">
      <pc:chgData name="" userId="" providerId="" clId="Web-{7FEC51AE-BFFD-4E02-92F4-5A1C230E2C47}" dt="2020-04-23T17:19:18.689" v="389" actId="1076"/>
      <pc:docMkLst>
        <pc:docMk/>
      </pc:docMkLst>
      <pc:sldChg chg="addSp delSp modSp">
        <pc:chgData name="" userId="" providerId="" clId="Web-{7FEC51AE-BFFD-4E02-92F4-5A1C230E2C47}" dt="2020-04-23T17:19:18.689" v="389" actId="1076"/>
        <pc:sldMkLst>
          <pc:docMk/>
          <pc:sldMk cId="931198942" sldId="256"/>
        </pc:sldMkLst>
        <pc:spChg chg="mod">
          <ac:chgData name="" userId="" providerId="" clId="Web-{7FEC51AE-BFFD-4E02-92F4-5A1C230E2C47}" dt="2020-04-23T17:19:18.689" v="389" actId="1076"/>
          <ac:spMkLst>
            <pc:docMk/>
            <pc:sldMk cId="931198942" sldId="256"/>
            <ac:spMk id="7" creationId="{00000000-0000-0000-0000-000000000000}"/>
          </ac:spMkLst>
        </pc:spChg>
        <pc:spChg chg="mod">
          <ac:chgData name="" userId="" providerId="" clId="Web-{7FEC51AE-BFFD-4E02-92F4-5A1C230E2C47}" dt="2020-04-23T17:14:58.578" v="364" actId="1076"/>
          <ac:spMkLst>
            <pc:docMk/>
            <pc:sldMk cId="931198942" sldId="256"/>
            <ac:spMk id="9" creationId="{00000000-0000-0000-0000-000000000000}"/>
          </ac:spMkLst>
        </pc:spChg>
        <pc:spChg chg="mod">
          <ac:chgData name="" userId="" providerId="" clId="Web-{7FEC51AE-BFFD-4E02-92F4-5A1C230E2C47}" dt="2020-04-23T17:18:25.095" v="387" actId="14100"/>
          <ac:spMkLst>
            <pc:docMk/>
            <pc:sldMk cId="931198942" sldId="256"/>
            <ac:spMk id="15" creationId="{CA030427-B24E-40A3-A01C-6D366C3B1EDE}"/>
          </ac:spMkLst>
        </pc:spChg>
        <pc:spChg chg="mod">
          <ac:chgData name="" userId="" providerId="" clId="Web-{7FEC51AE-BFFD-4E02-92F4-5A1C230E2C47}" dt="2020-04-23T17:18:24.376" v="386" actId="1076"/>
          <ac:spMkLst>
            <pc:docMk/>
            <pc:sldMk cId="931198942" sldId="256"/>
            <ac:spMk id="16" creationId="{00000000-0000-0000-0000-000000000000}"/>
          </ac:spMkLst>
        </pc:spChg>
        <pc:spChg chg="add mod">
          <ac:chgData name="" userId="" providerId="" clId="Web-{7FEC51AE-BFFD-4E02-92F4-5A1C230E2C47}" dt="2020-04-23T17:17:10.142" v="373" actId="1076"/>
          <ac:spMkLst>
            <pc:docMk/>
            <pc:sldMk cId="931198942" sldId="256"/>
            <ac:spMk id="18" creationId="{6436ACC2-C234-4093-A7B2-48F0B6377550}"/>
          </ac:spMkLst>
        </pc:spChg>
        <pc:spChg chg="mod">
          <ac:chgData name="" userId="" providerId="" clId="Web-{7FEC51AE-BFFD-4E02-92F4-5A1C230E2C47}" dt="2020-04-23T17:16:16.719" v="369" actId="1076"/>
          <ac:spMkLst>
            <pc:docMk/>
            <pc:sldMk cId="931198942" sldId="256"/>
            <ac:spMk id="19" creationId="{25967422-2752-4ADE-BBFE-152675BFD5E0}"/>
          </ac:spMkLst>
        </pc:spChg>
        <pc:spChg chg="del">
          <ac:chgData name="" userId="" providerId="" clId="Web-{7FEC51AE-BFFD-4E02-92F4-5A1C230E2C47}" dt="2020-04-23T16:46:32.664" v="1"/>
          <ac:spMkLst>
            <pc:docMk/>
            <pc:sldMk cId="931198942" sldId="256"/>
            <ac:spMk id="21" creationId="{6404C16F-30D4-46E5-AD6D-A7A716A6030D}"/>
          </ac:spMkLst>
        </pc:spChg>
        <pc:spChg chg="add del">
          <ac:chgData name="" userId="" providerId="" clId="Web-{7FEC51AE-BFFD-4E02-92F4-5A1C230E2C47}" dt="2020-04-23T16:53:57.150" v="62"/>
          <ac:spMkLst>
            <pc:docMk/>
            <pc:sldMk cId="931198942" sldId="256"/>
            <ac:spMk id="22" creationId="{525F6A90-1104-4C16-9AE4-E1C14531DD8F}"/>
          </ac:spMkLst>
        </pc:spChg>
        <pc:spChg chg="add del mod">
          <ac:chgData name="" userId="" providerId="" clId="Web-{7FEC51AE-BFFD-4E02-92F4-5A1C230E2C47}" dt="2020-04-23T16:53:54.947" v="61"/>
          <ac:spMkLst>
            <pc:docMk/>
            <pc:sldMk cId="931198942" sldId="256"/>
            <ac:spMk id="27" creationId="{B0B9FC8A-973C-4CFB-8758-F129E2DCDF32}"/>
          </ac:spMkLst>
        </pc:spChg>
        <pc:spChg chg="add del mod">
          <ac:chgData name="" userId="" providerId="" clId="Web-{7FEC51AE-BFFD-4E02-92F4-5A1C230E2C47}" dt="2020-04-23T16:53:50.369" v="58"/>
          <ac:spMkLst>
            <pc:docMk/>
            <pc:sldMk cId="931198942" sldId="256"/>
            <ac:spMk id="29" creationId="{67AA255B-6E66-4011-B745-7451D645E5D3}"/>
          </ac:spMkLst>
        </pc:spChg>
        <pc:spChg chg="mod">
          <ac:chgData name="" userId="" providerId="" clId="Web-{7FEC51AE-BFFD-4E02-92F4-5A1C230E2C47}" dt="2020-04-23T17:13:11.422" v="352" actId="1076"/>
          <ac:spMkLst>
            <pc:docMk/>
            <pc:sldMk cId="931198942" sldId="256"/>
            <ac:spMk id="37" creationId="{D4CECF96-D9CC-413D-9470-912BA9A2F5F8}"/>
          </ac:spMkLst>
        </pc:spChg>
        <pc:spChg chg="mod">
          <ac:chgData name="" userId="" providerId="" clId="Web-{7FEC51AE-BFFD-4E02-92F4-5A1C230E2C47}" dt="2020-04-23T17:16:06.016" v="368" actId="1076"/>
          <ac:spMkLst>
            <pc:docMk/>
            <pc:sldMk cId="931198942" sldId="256"/>
            <ac:spMk id="39" creationId="{ABC3AB5F-19AA-4473-9E96-8D27DE3D3DE0}"/>
          </ac:spMkLst>
        </pc:spChg>
        <pc:spChg chg="mod">
          <ac:chgData name="" userId="" providerId="" clId="Web-{7FEC51AE-BFFD-4E02-92F4-5A1C230E2C47}" dt="2020-04-23T17:13:04.453" v="351" actId="1076"/>
          <ac:spMkLst>
            <pc:docMk/>
            <pc:sldMk cId="931198942" sldId="256"/>
            <ac:spMk id="42" creationId="{E9D005F7-18B6-4E52-8702-CF435255CF5F}"/>
          </ac:spMkLst>
        </pc:spChg>
        <pc:spChg chg="mod">
          <ac:chgData name="" userId="" providerId="" clId="Web-{7FEC51AE-BFFD-4E02-92F4-5A1C230E2C47}" dt="2020-04-23T17:13:47.562" v="355" actId="14100"/>
          <ac:spMkLst>
            <pc:docMk/>
            <pc:sldMk cId="931198942" sldId="256"/>
            <ac:spMk id="57" creationId="{3877CB58-DDB5-B14C-8E73-9202F51CE781}"/>
          </ac:spMkLst>
        </pc:spChg>
        <pc:spChg chg="mod">
          <ac:chgData name="" userId="" providerId="" clId="Web-{7FEC51AE-BFFD-4E02-92F4-5A1C230E2C47}" dt="2020-04-23T17:14:47.970" v="362" actId="1076"/>
          <ac:spMkLst>
            <pc:docMk/>
            <pc:sldMk cId="931198942" sldId="256"/>
            <ac:spMk id="58" creationId="{CAEBEF80-5031-1B48-9812-9D0A0D4C2379}"/>
          </ac:spMkLst>
        </pc:spChg>
        <pc:spChg chg="mod">
          <ac:chgData name="" userId="" providerId="" clId="Web-{7FEC51AE-BFFD-4E02-92F4-5A1C230E2C47}" dt="2020-04-23T17:12:41.953" v="347" actId="14100"/>
          <ac:spMkLst>
            <pc:docMk/>
            <pc:sldMk cId="931198942" sldId="256"/>
            <ac:spMk id="59" creationId="{94A97543-0419-8646-9626-C1812BCF4A08}"/>
          </ac:spMkLst>
        </pc:spChg>
        <pc:spChg chg="mod">
          <ac:chgData name="" userId="" providerId="" clId="Web-{7FEC51AE-BFFD-4E02-92F4-5A1C230E2C47}" dt="2020-04-23T17:15:27.813" v="367" actId="1076"/>
          <ac:spMkLst>
            <pc:docMk/>
            <pc:sldMk cId="931198942" sldId="256"/>
            <ac:spMk id="63" creationId="{DD6882C8-1BB6-184C-BE86-16E00094D73D}"/>
          </ac:spMkLst>
        </pc:spChg>
        <pc:spChg chg="add mod">
          <ac:chgData name="" userId="" providerId="" clId="Web-{7FEC51AE-BFFD-4E02-92F4-5A1C230E2C47}" dt="2020-04-23T17:17:10.485" v="374" actId="1076"/>
          <ac:spMkLst>
            <pc:docMk/>
            <pc:sldMk cId="931198942" sldId="256"/>
            <ac:spMk id="67" creationId="{DC2BDFC1-654B-47BC-9BAD-C053E73936DD}"/>
          </ac:spMkLst>
        </pc:spChg>
        <pc:spChg chg="mod">
          <ac:chgData name="" userId="" providerId="" clId="Web-{7FEC51AE-BFFD-4E02-92F4-5A1C230E2C47}" dt="2020-04-23T17:12:20.562" v="344" actId="1076"/>
          <ac:spMkLst>
            <pc:docMk/>
            <pc:sldMk cId="931198942" sldId="256"/>
            <ac:spMk id="69" creationId="{8A88F88E-87FA-4498-B184-2BF48386EEC0}"/>
          </ac:spMkLst>
        </pc:spChg>
        <pc:spChg chg="mod">
          <ac:chgData name="" userId="" providerId="" clId="Web-{7FEC51AE-BFFD-4E02-92F4-5A1C230E2C47}" dt="2020-04-23T17:17:38.610" v="383" actId="1076"/>
          <ac:spMkLst>
            <pc:docMk/>
            <pc:sldMk cId="931198942" sldId="256"/>
            <ac:spMk id="75" creationId="{1A205288-53C2-4B75-B453-EE742356DDF5}"/>
          </ac:spMkLst>
        </pc:spChg>
        <pc:spChg chg="mod">
          <ac:chgData name="" userId="" providerId="" clId="Web-{7FEC51AE-BFFD-4E02-92F4-5A1C230E2C47}" dt="2020-04-23T17:17:18.423" v="381" actId="1076"/>
          <ac:spMkLst>
            <pc:docMk/>
            <pc:sldMk cId="931198942" sldId="256"/>
            <ac:spMk id="77" creationId="{11C60221-BB48-4FA1-ABE7-A8AEAD890CCF}"/>
          </ac:spMkLst>
        </pc:spChg>
        <pc:spChg chg="add del mod">
          <ac:chgData name="" userId="" providerId="" clId="Web-{7FEC51AE-BFFD-4E02-92F4-5A1C230E2C47}" dt="2020-04-23T17:03:25.700" v="199"/>
          <ac:spMkLst>
            <pc:docMk/>
            <pc:sldMk cId="931198942" sldId="256"/>
            <ac:spMk id="79" creationId="{B435F9AE-775B-4951-BD24-F1907A3581A9}"/>
          </ac:spMkLst>
        </pc:spChg>
        <pc:spChg chg="add mod">
          <ac:chgData name="" userId="" providerId="" clId="Web-{7FEC51AE-BFFD-4E02-92F4-5A1C230E2C47}" dt="2020-04-23T17:17:10.751" v="377" actId="1076"/>
          <ac:spMkLst>
            <pc:docMk/>
            <pc:sldMk cId="931198942" sldId="256"/>
            <ac:spMk id="80" creationId="{1F696980-78E3-420D-B4B1-974A279A4A88}"/>
          </ac:spMkLst>
        </pc:spChg>
        <pc:spChg chg="mod">
          <ac:chgData name="" userId="" providerId="" clId="Web-{7FEC51AE-BFFD-4E02-92F4-5A1C230E2C47}" dt="2020-04-23T17:17:24.360" v="382" actId="14100"/>
          <ac:spMkLst>
            <pc:docMk/>
            <pc:sldMk cId="931198942" sldId="256"/>
            <ac:spMk id="82" creationId="{D8DE25CA-F4CC-489D-AC49-2A496D40F30D}"/>
          </ac:spMkLst>
        </pc:spChg>
        <pc:spChg chg="mod">
          <ac:chgData name="" userId="" providerId="" clId="Web-{7FEC51AE-BFFD-4E02-92F4-5A1C230E2C47}" dt="2020-04-23T17:15:23.797" v="366" actId="14100"/>
          <ac:spMkLst>
            <pc:docMk/>
            <pc:sldMk cId="931198942" sldId="256"/>
            <ac:spMk id="85" creationId="{C4BC774E-621A-4B55-AC8D-15FCAFCD7136}"/>
          </ac:spMkLst>
        </pc:spChg>
        <pc:spChg chg="mod">
          <ac:chgData name="" userId="" providerId="" clId="Web-{7FEC51AE-BFFD-4E02-92F4-5A1C230E2C47}" dt="2020-04-23T17:13:44.906" v="354" actId="14100"/>
          <ac:spMkLst>
            <pc:docMk/>
            <pc:sldMk cId="931198942" sldId="256"/>
            <ac:spMk id="86" creationId="{ADF2DD29-27C6-4B05-87BC-4550863E7370}"/>
          </ac:spMkLst>
        </pc:spChg>
        <pc:spChg chg="mod">
          <ac:chgData name="" userId="" providerId="" clId="Web-{7FEC51AE-BFFD-4E02-92F4-5A1C230E2C47}" dt="2020-04-23T17:13:40.906" v="353" actId="14100"/>
          <ac:spMkLst>
            <pc:docMk/>
            <pc:sldMk cId="931198942" sldId="256"/>
            <ac:spMk id="87" creationId="{FB3B1708-36D1-426E-9FA4-4808C9E4E40F}"/>
          </ac:spMkLst>
        </pc:spChg>
        <pc:spChg chg="add mod">
          <ac:chgData name="" userId="" providerId="" clId="Web-{7FEC51AE-BFFD-4E02-92F4-5A1C230E2C47}" dt="2020-04-23T17:17:10.813" v="378" actId="1076"/>
          <ac:spMkLst>
            <pc:docMk/>
            <pc:sldMk cId="931198942" sldId="256"/>
            <ac:spMk id="88" creationId="{14C28385-7817-4D21-9A38-22643AB06142}"/>
          </ac:spMkLst>
        </pc:spChg>
        <pc:spChg chg="add del mod">
          <ac:chgData name="" userId="" providerId="" clId="Web-{7FEC51AE-BFFD-4E02-92F4-5A1C230E2C47}" dt="2020-04-23T17:10:30.202" v="333"/>
          <ac:spMkLst>
            <pc:docMk/>
            <pc:sldMk cId="931198942" sldId="256"/>
            <ac:spMk id="89" creationId="{14BB956A-2D74-45FF-A453-FD8739B5FCE7}"/>
          </ac:spMkLst>
        </pc:spChg>
        <pc:spChg chg="add mod">
          <ac:chgData name="" userId="" providerId="" clId="Web-{7FEC51AE-BFFD-4E02-92F4-5A1C230E2C47}" dt="2020-04-23T17:17:11.016" v="379" actId="1076"/>
          <ac:spMkLst>
            <pc:docMk/>
            <pc:sldMk cId="931198942" sldId="256"/>
            <ac:spMk id="90" creationId="{692D561F-F595-44E9-A08B-50326483402A}"/>
          </ac:spMkLst>
        </pc:spChg>
        <pc:picChg chg="add del mod">
          <ac:chgData name="" userId="" providerId="" clId="Web-{7FEC51AE-BFFD-4E02-92F4-5A1C230E2C47}" dt="2020-04-23T16:50:12.540" v="25"/>
          <ac:picMkLst>
            <pc:docMk/>
            <pc:sldMk cId="931198942" sldId="256"/>
            <ac:picMk id="2" creationId="{DEB23D37-EC89-4016-B42C-816C2556C9A8}"/>
          </ac:picMkLst>
        </pc:picChg>
        <pc:picChg chg="add mod modCrop">
          <ac:chgData name="" userId="" providerId="" clId="Web-{7FEC51AE-BFFD-4E02-92F4-5A1C230E2C47}" dt="2020-04-23T17:17:10.063" v="372" actId="1076"/>
          <ac:picMkLst>
            <pc:docMk/>
            <pc:sldMk cId="931198942" sldId="256"/>
            <ac:picMk id="10" creationId="{0FE8EE5E-633C-43CC-8BBB-FE9366EBE97E}"/>
          </ac:picMkLst>
        </pc:picChg>
        <pc:picChg chg="mod">
          <ac:chgData name="" userId="" providerId="" clId="Web-{7FEC51AE-BFFD-4E02-92F4-5A1C230E2C47}" dt="2020-04-23T17:13:55.359" v="357" actId="1076"/>
          <ac:picMkLst>
            <pc:docMk/>
            <pc:sldMk cId="931198942" sldId="256"/>
            <ac:picMk id="17" creationId="{CE718756-07AD-4735-B38C-F643B5130C97}"/>
          </ac:picMkLst>
        </pc:picChg>
        <pc:picChg chg="add mod">
          <ac:chgData name="" userId="" providerId="" clId="Web-{7FEC51AE-BFFD-4E02-92F4-5A1C230E2C47}" dt="2020-04-23T17:17:10.610" v="375" actId="1076"/>
          <ac:picMkLst>
            <pc:docMk/>
            <pc:sldMk cId="931198942" sldId="256"/>
            <ac:picMk id="34" creationId="{A2036C12-6044-41D0-ABC8-43444EC74A06}"/>
          </ac:picMkLst>
        </pc:picChg>
        <pc:picChg chg="add del mod">
          <ac:chgData name="" userId="" providerId="" clId="Web-{7FEC51AE-BFFD-4E02-92F4-5A1C230E2C47}" dt="2020-04-23T17:07:58.311" v="266"/>
          <ac:picMkLst>
            <pc:docMk/>
            <pc:sldMk cId="931198942" sldId="256"/>
            <ac:picMk id="40" creationId="{CCB553A6-C8FD-4CC8-A038-5E3F932BC230}"/>
          </ac:picMkLst>
        </pc:picChg>
        <pc:picChg chg="add mod">
          <ac:chgData name="" userId="" providerId="" clId="Web-{7FEC51AE-BFFD-4E02-92F4-5A1C230E2C47}" dt="2020-04-23T17:17:10.688" v="376" actId="1076"/>
          <ac:picMkLst>
            <pc:docMk/>
            <pc:sldMk cId="931198942" sldId="256"/>
            <ac:picMk id="43" creationId="{49D4359F-AF15-4295-A862-D93AAD970EEB}"/>
          </ac:picMkLst>
        </pc:picChg>
        <pc:picChg chg="add del mod">
          <ac:chgData name="" userId="" providerId="" clId="Web-{7FEC51AE-BFFD-4E02-92F4-5A1C230E2C47}" dt="2020-04-23T16:55:24.635" v="95"/>
          <ac:picMkLst>
            <pc:docMk/>
            <pc:sldMk cId="931198942" sldId="256"/>
            <ac:picMk id="66" creationId="{A6784177-9BE5-4F3E-BCDA-6DFCE85B3A2F}"/>
          </ac:picMkLst>
        </pc:picChg>
        <pc:picChg chg="mod modCrop">
          <ac:chgData name="" userId="" providerId="" clId="Web-{7FEC51AE-BFFD-4E02-92F4-5A1C230E2C47}" dt="2020-04-23T17:17:09.907" v="370" actId="1076"/>
          <ac:picMkLst>
            <pc:docMk/>
            <pc:sldMk cId="931198942" sldId="256"/>
            <ac:picMk id="71" creationId="{14D2E96D-AA9A-4D9E-819E-1A1915E37228}"/>
          </ac:picMkLst>
        </pc:picChg>
        <pc:picChg chg="del">
          <ac:chgData name="" userId="" providerId="" clId="Web-{7FEC51AE-BFFD-4E02-92F4-5A1C230E2C47}" dt="2020-04-23T16:48:03.336" v="12"/>
          <ac:picMkLst>
            <pc:docMk/>
            <pc:sldMk cId="931198942" sldId="256"/>
            <ac:picMk id="74" creationId="{05E882DC-8D84-4C54-A036-C25802713025}"/>
          </ac:picMkLst>
        </pc:picChg>
        <pc:picChg chg="del">
          <ac:chgData name="" userId="" providerId="" clId="Web-{7FEC51AE-BFFD-4E02-92F4-5A1C230E2C47}" dt="2020-04-23T16:46:29.273" v="0"/>
          <ac:picMkLst>
            <pc:docMk/>
            <pc:sldMk cId="931198942" sldId="256"/>
            <ac:picMk id="76" creationId="{401A16E1-FD3F-4E76-8FCB-5BDA88F65F39}"/>
          </ac:picMkLst>
        </pc:picChg>
        <pc:picChg chg="mod modCrop">
          <ac:chgData name="" userId="" providerId="" clId="Web-{7FEC51AE-BFFD-4E02-92F4-5A1C230E2C47}" dt="2020-04-23T17:17:10.001" v="371" actId="1076"/>
          <ac:picMkLst>
            <pc:docMk/>
            <pc:sldMk cId="931198942" sldId="256"/>
            <ac:picMk id="78" creationId="{D15EBC92-188D-4D9F-BED8-397FD858FAD7}"/>
          </ac:picMkLst>
        </pc:picChg>
        <pc:cxnChg chg="del">
          <ac:chgData name="" userId="" providerId="" clId="Web-{7FEC51AE-BFFD-4E02-92F4-5A1C230E2C47}" dt="2020-04-23T16:46:34.320" v="2"/>
          <ac:cxnSpMkLst>
            <pc:docMk/>
            <pc:sldMk cId="931198942" sldId="256"/>
            <ac:cxnSpMk id="36" creationId="{9A0696ED-BA99-4541-8BC8-14E4E62E3B67}"/>
          </ac:cxnSpMkLst>
        </pc:cxnChg>
      </pc:sldChg>
    </pc:docChg>
  </pc:docChgLst>
  <pc:docChgLst>
    <pc:chgData name="Vincent Dejana" userId="jA5ZzR6XBujPnAg4Wu+TsajopIFflbGUOPnpc6yyvh8=" providerId="None" clId="Web-{F365F41B-900D-45C7-8724-8EE3F7A5C65E}"/>
    <pc:docChg chg="modSld">
      <pc:chgData name="Vincent Dejana" userId="jA5ZzR6XBujPnAg4Wu+TsajopIFflbGUOPnpc6yyvh8=" providerId="None" clId="Web-{F365F41B-900D-45C7-8724-8EE3F7A5C65E}" dt="2021-04-24T21:17:12.313" v="5" actId="20577"/>
      <pc:docMkLst>
        <pc:docMk/>
      </pc:docMkLst>
      <pc:sldChg chg="addSp delSp modSp">
        <pc:chgData name="Vincent Dejana" userId="jA5ZzR6XBujPnAg4Wu+TsajopIFflbGUOPnpc6yyvh8=" providerId="None" clId="Web-{F365F41B-900D-45C7-8724-8EE3F7A5C65E}" dt="2021-04-24T21:17:12.313" v="5" actId="20577"/>
        <pc:sldMkLst>
          <pc:docMk/>
          <pc:sldMk cId="931198942" sldId="256"/>
        </pc:sldMkLst>
        <pc:spChg chg="mod">
          <ac:chgData name="Vincent Dejana" userId="jA5ZzR6XBujPnAg4Wu+TsajopIFflbGUOPnpc6yyvh8=" providerId="None" clId="Web-{F365F41B-900D-45C7-8724-8EE3F7A5C65E}" dt="2021-04-24T21:17:12.313" v="5" actId="20577"/>
          <ac:spMkLst>
            <pc:docMk/>
            <pc:sldMk cId="931198942" sldId="256"/>
            <ac:spMk id="59" creationId="{94A97543-0419-8646-9626-C1812BCF4A08}"/>
          </ac:spMkLst>
        </pc:spChg>
        <pc:picChg chg="del">
          <ac:chgData name="Vincent Dejana" userId="jA5ZzR6XBujPnAg4Wu+TsajopIFflbGUOPnpc6yyvh8=" providerId="None" clId="Web-{F365F41B-900D-45C7-8724-8EE3F7A5C65E}" dt="2021-04-24T21:17:02.985" v="1"/>
          <ac:picMkLst>
            <pc:docMk/>
            <pc:sldMk cId="931198942" sldId="256"/>
            <ac:picMk id="27" creationId="{CEF318AF-17C0-4357-9EDD-385BB46E1150}"/>
          </ac:picMkLst>
        </pc:picChg>
        <pc:picChg chg="add mod">
          <ac:chgData name="Vincent Dejana" userId="jA5ZzR6XBujPnAg4Wu+TsajopIFflbGUOPnpc6yyvh8=" providerId="None" clId="Web-{F365F41B-900D-45C7-8724-8EE3F7A5C65E}" dt="2021-04-24T21:17:07.266" v="2" actId="1076"/>
          <ac:picMkLst>
            <pc:docMk/>
            <pc:sldMk cId="931198942" sldId="256"/>
            <ac:picMk id="29" creationId="{90C4A995-3E71-4ACC-9E37-30FFEA356E8B}"/>
          </ac:picMkLst>
        </pc:picChg>
      </pc:sldChg>
    </pc:docChg>
  </pc:docChgLst>
  <pc:docChgLst>
    <pc:chgData clId="Web-{7C8EE33A-A9D2-440F-B648-6B54B5BB4845}"/>
    <pc:docChg chg="modSld">
      <pc:chgData name="" userId="" providerId="" clId="Web-{7C8EE33A-A9D2-440F-B648-6B54B5BB4845}" dt="2020-04-23T22:19:54.795" v="25" actId="20577"/>
      <pc:docMkLst>
        <pc:docMk/>
      </pc:docMkLst>
      <pc:sldChg chg="modSp">
        <pc:chgData name="" userId="" providerId="" clId="Web-{7C8EE33A-A9D2-440F-B648-6B54B5BB4845}" dt="2020-04-23T22:19:54.795" v="25" actId="20577"/>
        <pc:sldMkLst>
          <pc:docMk/>
          <pc:sldMk cId="931198942" sldId="256"/>
        </pc:sldMkLst>
        <pc:spChg chg="mod">
          <ac:chgData name="" userId="" providerId="" clId="Web-{7C8EE33A-A9D2-440F-B648-6B54B5BB4845}" dt="2020-04-23T22:19:54.795" v="25" actId="20577"/>
          <ac:spMkLst>
            <pc:docMk/>
            <pc:sldMk cId="931198942" sldId="256"/>
            <ac:spMk id="23" creationId="{00000000-0000-0000-0000-000000000000}"/>
          </ac:spMkLst>
        </pc:spChg>
        <pc:cxnChg chg="mod">
          <ac:chgData name="" userId="" providerId="" clId="Web-{7C8EE33A-A9D2-440F-B648-6B54B5BB4845}" dt="2020-04-23T22:18:21.779" v="1" actId="1076"/>
          <ac:cxnSpMkLst>
            <pc:docMk/>
            <pc:sldMk cId="931198942" sldId="256"/>
            <ac:cxnSpMk id="35" creationId="{3B58B4C7-92E0-401A-B7A2-BC88BBD32625}"/>
          </ac:cxnSpMkLst>
        </pc:cxnChg>
      </pc:sldChg>
    </pc:docChg>
  </pc:docChgLst>
  <pc:docChgLst>
    <pc:chgData name="Jenna Ehnot" clId="Web-{7BB764F1-5E7A-46B7-80FB-DF8B9CB9812E}"/>
    <pc:docChg chg="modSld">
      <pc:chgData name="Jenna Ehnot" userId="" providerId="" clId="Web-{7BB764F1-5E7A-46B7-80FB-DF8B9CB9812E}" dt="2021-04-25T18:07:44.171" v="7" actId="20577"/>
      <pc:docMkLst>
        <pc:docMk/>
      </pc:docMkLst>
      <pc:sldChg chg="modSp">
        <pc:chgData name="Jenna Ehnot" userId="" providerId="" clId="Web-{7BB764F1-5E7A-46B7-80FB-DF8B9CB9812E}" dt="2021-04-25T18:07:44.171" v="7" actId="20577"/>
        <pc:sldMkLst>
          <pc:docMk/>
          <pc:sldMk cId="931198942" sldId="256"/>
        </pc:sldMkLst>
        <pc:spChg chg="mod">
          <ac:chgData name="Jenna Ehnot" userId="" providerId="" clId="Web-{7BB764F1-5E7A-46B7-80FB-DF8B9CB9812E}" dt="2021-04-25T18:07:44.171" v="7" actId="20577"/>
          <ac:spMkLst>
            <pc:docMk/>
            <pc:sldMk cId="931198942" sldId="256"/>
            <ac:spMk id="23" creationId="{00000000-0000-0000-0000-000000000000}"/>
          </ac:spMkLst>
        </pc:spChg>
      </pc:sldChg>
    </pc:docChg>
  </pc:docChgLst>
  <pc:docChgLst>
    <pc:chgData clId="Web-{0A5B7794-9F0B-4AB0-A1C9-B23E8C6DC5B7}"/>
    <pc:docChg chg="modSld">
      <pc:chgData name="" userId="" providerId="" clId="Web-{0A5B7794-9F0B-4AB0-A1C9-B23E8C6DC5B7}" dt="2020-04-24T23:49:20.662" v="26" actId="1076"/>
      <pc:docMkLst>
        <pc:docMk/>
      </pc:docMkLst>
      <pc:sldChg chg="modSp">
        <pc:chgData name="" userId="" providerId="" clId="Web-{0A5B7794-9F0B-4AB0-A1C9-B23E8C6DC5B7}" dt="2020-04-24T23:49:20.662" v="26" actId="1076"/>
        <pc:sldMkLst>
          <pc:docMk/>
          <pc:sldMk cId="931198942" sldId="256"/>
        </pc:sldMkLst>
        <pc:spChg chg="mod">
          <ac:chgData name="" userId="" providerId="" clId="Web-{0A5B7794-9F0B-4AB0-A1C9-B23E8C6DC5B7}" dt="2020-04-24T23:49:15.865" v="24" actId="20577"/>
          <ac:spMkLst>
            <pc:docMk/>
            <pc:sldMk cId="931198942" sldId="256"/>
            <ac:spMk id="13" creationId="{B61DFD40-32DC-4F62-8FE3-58E1F0154E7C}"/>
          </ac:spMkLst>
        </pc:spChg>
        <pc:picChg chg="mod">
          <ac:chgData name="" userId="" providerId="" clId="Web-{0A5B7794-9F0B-4AB0-A1C9-B23E8C6DC5B7}" dt="2020-04-24T23:49:20.662" v="26" actId="1076"/>
          <ac:picMkLst>
            <pc:docMk/>
            <pc:sldMk cId="931198942" sldId="256"/>
            <ac:picMk id="29" creationId="{732B72FA-4E38-4028-8365-05D0EF481BF8}"/>
          </ac:picMkLst>
        </pc:picChg>
      </pc:sldChg>
    </pc:docChg>
  </pc:docChgLst>
  <pc:docChgLst>
    <pc:chgData clId="Web-{8BDCC53C-2930-466D-BDFD-165750838606}"/>
    <pc:docChg chg="modSld">
      <pc:chgData name="" userId="" providerId="" clId="Web-{8BDCC53C-2930-466D-BDFD-165750838606}" dt="2020-04-23T18:36:13.072" v="6"/>
      <pc:docMkLst>
        <pc:docMk/>
      </pc:docMkLst>
      <pc:sldChg chg="addSp delSp modSp">
        <pc:chgData name="" userId="" providerId="" clId="Web-{8BDCC53C-2930-466D-BDFD-165750838606}" dt="2020-04-23T18:36:13.072" v="6"/>
        <pc:sldMkLst>
          <pc:docMk/>
          <pc:sldMk cId="931198942" sldId="256"/>
        </pc:sldMkLst>
        <pc:picChg chg="add del mod">
          <ac:chgData name="" userId="" providerId="" clId="Web-{8BDCC53C-2930-466D-BDFD-165750838606}" dt="2020-04-23T18:36:13.072" v="6"/>
          <ac:picMkLst>
            <pc:docMk/>
            <pc:sldMk cId="931198942" sldId="256"/>
            <ac:picMk id="6" creationId="{94C9FE00-0B78-4AB7-A6E0-CC6711300D4C}"/>
          </ac:picMkLst>
        </pc:picChg>
      </pc:sldChg>
    </pc:docChg>
  </pc:docChgLst>
  <pc:docChgLst>
    <pc:chgData name="Jenna Ehnot" userId="rzRZ3MtloatUadL+Va467ZDp1329NrwDsCF1kjgFdM0=" providerId="None" clId="Web-{1A90367E-08F9-4BF1-A9E8-FC6FB77148F4}"/>
    <pc:docChg chg="modSld">
      <pc:chgData name="Jenna Ehnot" userId="rzRZ3MtloatUadL+Va467ZDp1329NrwDsCF1kjgFdM0=" providerId="None" clId="Web-{1A90367E-08F9-4BF1-A9E8-FC6FB77148F4}" dt="2021-04-25T16:09:24.253" v="165" actId="14100"/>
      <pc:docMkLst>
        <pc:docMk/>
      </pc:docMkLst>
      <pc:sldChg chg="modSp">
        <pc:chgData name="Jenna Ehnot" userId="rzRZ3MtloatUadL+Va467ZDp1329NrwDsCF1kjgFdM0=" providerId="None" clId="Web-{1A90367E-08F9-4BF1-A9E8-FC6FB77148F4}" dt="2021-04-25T16:09:24.253" v="165" actId="14100"/>
        <pc:sldMkLst>
          <pc:docMk/>
          <pc:sldMk cId="931198942" sldId="256"/>
        </pc:sldMkLst>
        <pc:spChg chg="mod">
          <ac:chgData name="Jenna Ehnot" userId="rzRZ3MtloatUadL+Va467ZDp1329NrwDsCF1kjgFdM0=" providerId="None" clId="Web-{1A90367E-08F9-4BF1-A9E8-FC6FB77148F4}" dt="2021-04-25T16:09:24.253" v="165" actId="14100"/>
          <ac:spMkLst>
            <pc:docMk/>
            <pc:sldMk cId="931198942" sldId="256"/>
            <ac:spMk id="4" creationId="{00000000-0000-0000-0000-000000000000}"/>
          </ac:spMkLst>
        </pc:spChg>
        <pc:spChg chg="mod">
          <ac:chgData name="Jenna Ehnot" userId="rzRZ3MtloatUadL+Va467ZDp1329NrwDsCF1kjgFdM0=" providerId="None" clId="Web-{1A90367E-08F9-4BF1-A9E8-FC6FB77148F4}" dt="2021-04-25T16:09:18.205" v="164" actId="1076"/>
          <ac:spMkLst>
            <pc:docMk/>
            <pc:sldMk cId="931198942" sldId="256"/>
            <ac:spMk id="23" creationId="{00000000-0000-0000-0000-000000000000}"/>
          </ac:spMkLst>
        </pc:spChg>
      </pc:sldChg>
    </pc:docChg>
  </pc:docChgLst>
  <pc:docChgLst>
    <pc:chgData clId="Web-{59E7FD10-C89E-450C-9FD1-51F732D07DCA}"/>
    <pc:docChg chg="modSld">
      <pc:chgData name="" userId="" providerId="" clId="Web-{59E7FD10-C89E-450C-9FD1-51F732D07DCA}" dt="2020-04-24T02:17:11.130" v="157" actId="14100"/>
      <pc:docMkLst>
        <pc:docMk/>
      </pc:docMkLst>
      <pc:sldChg chg="modSp">
        <pc:chgData name="" userId="" providerId="" clId="Web-{59E7FD10-C89E-450C-9FD1-51F732D07DCA}" dt="2020-04-24T02:17:11.130" v="157" actId="14100"/>
        <pc:sldMkLst>
          <pc:docMk/>
          <pc:sldMk cId="931198942" sldId="256"/>
        </pc:sldMkLst>
        <pc:spChg chg="mod">
          <ac:chgData name="" userId="" providerId="" clId="Web-{59E7FD10-C89E-450C-9FD1-51F732D07DCA}" dt="2020-04-24T02:03:08.550" v="24" actId="20577"/>
          <ac:spMkLst>
            <pc:docMk/>
            <pc:sldMk cId="931198942" sldId="256"/>
            <ac:spMk id="7" creationId="{00000000-0000-0000-0000-000000000000}"/>
          </ac:spMkLst>
        </pc:spChg>
        <pc:spChg chg="mod">
          <ac:chgData name="" userId="" providerId="" clId="Web-{59E7FD10-C89E-450C-9FD1-51F732D07DCA}" dt="2020-04-24T02:17:11.130" v="157" actId="14100"/>
          <ac:spMkLst>
            <pc:docMk/>
            <pc:sldMk cId="931198942" sldId="256"/>
            <ac:spMk id="13" creationId="{B61DFD40-32DC-4F62-8FE3-58E1F0154E7C}"/>
          </ac:spMkLst>
        </pc:spChg>
      </pc:sldChg>
    </pc:docChg>
  </pc:docChgLst>
  <pc:docChgLst>
    <pc:chgData name="Hoe Hin Bryan Loh" clId="Web-{6F8AA1DF-73EF-449D-951F-60C38C3EEA9A}"/>
    <pc:docChg chg="modSld">
      <pc:chgData name="Hoe Hin Bryan Loh" userId="" providerId="" clId="Web-{6F8AA1DF-73EF-449D-951F-60C38C3EEA9A}" dt="2021-04-25T20:14:16.417" v="1" actId="20577"/>
      <pc:docMkLst>
        <pc:docMk/>
      </pc:docMkLst>
      <pc:sldChg chg="modSp">
        <pc:chgData name="Hoe Hin Bryan Loh" userId="" providerId="" clId="Web-{6F8AA1DF-73EF-449D-951F-60C38C3EEA9A}" dt="2021-04-25T20:14:16.417" v="1" actId="20577"/>
        <pc:sldMkLst>
          <pc:docMk/>
          <pc:sldMk cId="931198942" sldId="256"/>
        </pc:sldMkLst>
        <pc:spChg chg="mod">
          <ac:chgData name="Hoe Hin Bryan Loh" userId="" providerId="" clId="Web-{6F8AA1DF-73EF-449D-951F-60C38C3EEA9A}" dt="2021-04-25T20:14:16.417" v="1" actId="20577"/>
          <ac:spMkLst>
            <pc:docMk/>
            <pc:sldMk cId="931198942" sldId="256"/>
            <ac:spMk id="42" creationId="{E9D005F7-18B6-4E52-8702-CF435255CF5F}"/>
          </ac:spMkLst>
        </pc:spChg>
      </pc:sldChg>
    </pc:docChg>
  </pc:docChgLst>
  <pc:docChgLst>
    <pc:chgData name="David Watson" clId="Web-{6DF93680-B4BC-4C61-A974-F2F43BBDC5F0}"/>
    <pc:docChg chg="modSld">
      <pc:chgData name="David Watson" userId="" providerId="" clId="Web-{6DF93680-B4BC-4C61-A974-F2F43BBDC5F0}" dt="2021-04-23T15:00:46.094" v="37" actId="1076"/>
      <pc:docMkLst>
        <pc:docMk/>
      </pc:docMkLst>
      <pc:sldChg chg="addSp modSp">
        <pc:chgData name="David Watson" userId="" providerId="" clId="Web-{6DF93680-B4BC-4C61-A974-F2F43BBDC5F0}" dt="2021-04-23T15:00:46.094" v="37" actId="1076"/>
        <pc:sldMkLst>
          <pc:docMk/>
          <pc:sldMk cId="931198942" sldId="256"/>
        </pc:sldMkLst>
        <pc:spChg chg="mod">
          <ac:chgData name="David Watson" userId="" providerId="" clId="Web-{6DF93680-B4BC-4C61-A974-F2F43BBDC5F0}" dt="2021-04-23T15:00:34.500" v="33" actId="20577"/>
          <ac:spMkLst>
            <pc:docMk/>
            <pc:sldMk cId="931198942" sldId="256"/>
            <ac:spMk id="13" creationId="{B61DFD40-32DC-4F62-8FE3-58E1F0154E7C}"/>
          </ac:spMkLst>
        </pc:spChg>
        <pc:picChg chg="add mod">
          <ac:chgData name="David Watson" userId="" providerId="" clId="Web-{6DF93680-B4BC-4C61-A974-F2F43BBDC5F0}" dt="2021-04-23T15:00:46.094" v="37" actId="1076"/>
          <ac:picMkLst>
            <pc:docMk/>
            <pc:sldMk cId="931198942" sldId="256"/>
            <ac:picMk id="2" creationId="{57894453-34A0-4D20-A650-763FF52B154A}"/>
          </ac:picMkLst>
        </pc:picChg>
      </pc:sldChg>
    </pc:docChg>
  </pc:docChgLst>
  <pc:docChgLst>
    <pc:chgData clId="Web-{54B7BA11-8645-4055-9BC3-19848872A2B2}"/>
    <pc:docChg chg="modSld">
      <pc:chgData name="" userId="" providerId="" clId="Web-{54B7BA11-8645-4055-9BC3-19848872A2B2}" dt="2020-04-23T18:52:25.263" v="45" actId="20577"/>
      <pc:docMkLst>
        <pc:docMk/>
      </pc:docMkLst>
      <pc:sldChg chg="modSp">
        <pc:chgData name="" userId="" providerId="" clId="Web-{54B7BA11-8645-4055-9BC3-19848872A2B2}" dt="2020-04-23T18:52:25.263" v="44" actId="20577"/>
        <pc:sldMkLst>
          <pc:docMk/>
          <pc:sldMk cId="931198942" sldId="256"/>
        </pc:sldMkLst>
        <pc:spChg chg="mod">
          <ac:chgData name="" userId="" providerId="" clId="Web-{54B7BA11-8645-4055-9BC3-19848872A2B2}" dt="2020-04-23T18:52:25.263" v="44" actId="20577"/>
          <ac:spMkLst>
            <pc:docMk/>
            <pc:sldMk cId="931198942" sldId="256"/>
            <ac:spMk id="58" creationId="{CAEBEF80-5031-1B48-9812-9D0A0D4C2379}"/>
          </ac:spMkLst>
        </pc:spChg>
      </pc:sldChg>
    </pc:docChg>
  </pc:docChgLst>
  <pc:docChgLst>
    <pc:chgData clId="Web-{75378C0F-BEFD-4EEB-BEB5-4BF6DF7B9600}"/>
    <pc:docChg chg="modSld">
      <pc:chgData name="" userId="" providerId="" clId="Web-{75378C0F-BEFD-4EEB-BEB5-4BF6DF7B9600}" dt="2020-04-23T20:06:15.194" v="14" actId="20577"/>
      <pc:docMkLst>
        <pc:docMk/>
      </pc:docMkLst>
      <pc:sldChg chg="modSp">
        <pc:chgData name="" userId="" providerId="" clId="Web-{75378C0F-BEFD-4EEB-BEB5-4BF6DF7B9600}" dt="2020-04-23T20:06:15.194" v="13" actId="20577"/>
        <pc:sldMkLst>
          <pc:docMk/>
          <pc:sldMk cId="931198942" sldId="256"/>
        </pc:sldMkLst>
        <pc:spChg chg="mod">
          <ac:chgData name="" userId="" providerId="" clId="Web-{75378C0F-BEFD-4EEB-BEB5-4BF6DF7B9600}" dt="2020-04-23T20:06:15.194" v="13" actId="20577"/>
          <ac:spMkLst>
            <pc:docMk/>
            <pc:sldMk cId="931198942" sldId="256"/>
            <ac:spMk id="13" creationId="{B61DFD40-32DC-4F62-8FE3-58E1F0154E7C}"/>
          </ac:spMkLst>
        </pc:spChg>
      </pc:sldChg>
    </pc:docChg>
  </pc:docChgLst>
  <pc:docChgLst>
    <pc:chgData name="James Kahn" userId="500TZPk49WDHrW2pyontS7YbRUPV9ly4Zawuu8Sl254=" providerId="None" clId="Web-{AEAE17CC-7C0A-4F8E-AA90-F2A07A5A35A2}"/>
    <pc:docChg chg="modSld">
      <pc:chgData name="James Kahn" userId="500TZPk49WDHrW2pyontS7YbRUPV9ly4Zawuu8Sl254=" providerId="None" clId="Web-{AEAE17CC-7C0A-4F8E-AA90-F2A07A5A35A2}" dt="2021-04-23T16:23:43.338" v="1" actId="14100"/>
      <pc:docMkLst>
        <pc:docMk/>
      </pc:docMkLst>
      <pc:sldChg chg="modSp">
        <pc:chgData name="James Kahn" userId="500TZPk49WDHrW2pyontS7YbRUPV9ly4Zawuu8Sl254=" providerId="None" clId="Web-{AEAE17CC-7C0A-4F8E-AA90-F2A07A5A35A2}" dt="2021-04-23T16:23:43.338" v="1" actId="14100"/>
        <pc:sldMkLst>
          <pc:docMk/>
          <pc:sldMk cId="931198942" sldId="256"/>
        </pc:sldMkLst>
        <pc:spChg chg="mod">
          <ac:chgData name="James Kahn" userId="500TZPk49WDHrW2pyontS7YbRUPV9ly4Zawuu8Sl254=" providerId="None" clId="Web-{AEAE17CC-7C0A-4F8E-AA90-F2A07A5A35A2}" dt="2021-04-23T16:23:29.119" v="0" actId="1076"/>
          <ac:spMkLst>
            <pc:docMk/>
            <pc:sldMk cId="931198942" sldId="256"/>
            <ac:spMk id="13" creationId="{B61DFD40-32DC-4F62-8FE3-58E1F0154E7C}"/>
          </ac:spMkLst>
        </pc:spChg>
        <pc:spChg chg="mod">
          <ac:chgData name="James Kahn" userId="500TZPk49WDHrW2pyontS7YbRUPV9ly4Zawuu8Sl254=" providerId="None" clId="Web-{AEAE17CC-7C0A-4F8E-AA90-F2A07A5A35A2}" dt="2021-04-23T16:23:43.338" v="1" actId="14100"/>
          <ac:spMkLst>
            <pc:docMk/>
            <pc:sldMk cId="931198942" sldId="256"/>
            <ac:spMk id="15" creationId="{CA030427-B24E-40A3-A01C-6D366C3B1EDE}"/>
          </ac:spMkLst>
        </pc:spChg>
      </pc:sldChg>
    </pc:docChg>
  </pc:docChgLst>
  <pc:docChgLst>
    <pc:chgData clId="Web-{8A5B3E42-A7A7-482F-818E-ABBE24D226C1}"/>
    <pc:docChg chg="modSld">
      <pc:chgData name="" userId="" providerId="" clId="Web-{8A5B3E42-A7A7-482F-818E-ABBE24D226C1}" dt="2020-04-27T19:03:14.087" v="5" actId="14100"/>
      <pc:docMkLst>
        <pc:docMk/>
      </pc:docMkLst>
      <pc:sldChg chg="addSp modSp">
        <pc:chgData name="" userId="" providerId="" clId="Web-{8A5B3E42-A7A7-482F-818E-ABBE24D226C1}" dt="2020-04-27T19:03:14.087" v="5" actId="14100"/>
        <pc:sldMkLst>
          <pc:docMk/>
          <pc:sldMk cId="931198942" sldId="256"/>
        </pc:sldMkLst>
        <pc:picChg chg="add mod">
          <ac:chgData name="" userId="" providerId="" clId="Web-{8A5B3E42-A7A7-482F-818E-ABBE24D226C1}" dt="2020-04-27T19:03:14.087" v="5" actId="14100"/>
          <ac:picMkLst>
            <pc:docMk/>
            <pc:sldMk cId="931198942" sldId="256"/>
            <ac:picMk id="36" creationId="{60723F30-5F0C-4E7A-A6FC-29EF4BF761BC}"/>
          </ac:picMkLst>
        </pc:picChg>
      </pc:sldChg>
    </pc:docChg>
  </pc:docChgLst>
  <pc:docChgLst>
    <pc:chgData name="Jenna Ehnot" clId="Web-{2F51311E-AE27-42BB-9ADC-68346E4C0951}"/>
    <pc:docChg chg="modSld">
      <pc:chgData name="Jenna Ehnot" userId="" providerId="" clId="Web-{2F51311E-AE27-42BB-9ADC-68346E4C0951}" dt="2021-04-18T18:02:45.531" v="52" actId="20577"/>
      <pc:docMkLst>
        <pc:docMk/>
      </pc:docMkLst>
      <pc:sldChg chg="modSp">
        <pc:chgData name="Jenna Ehnot" userId="" providerId="" clId="Web-{2F51311E-AE27-42BB-9ADC-68346E4C0951}" dt="2021-04-18T18:02:45.531" v="52" actId="20577"/>
        <pc:sldMkLst>
          <pc:docMk/>
          <pc:sldMk cId="931198942" sldId="256"/>
        </pc:sldMkLst>
        <pc:spChg chg="mod">
          <ac:chgData name="Jenna Ehnot" userId="" providerId="" clId="Web-{2F51311E-AE27-42BB-9ADC-68346E4C0951}" dt="2021-04-18T18:02:32.156" v="43" actId="20577"/>
          <ac:spMkLst>
            <pc:docMk/>
            <pc:sldMk cId="931198942" sldId="256"/>
            <ac:spMk id="7" creationId="{00000000-0000-0000-0000-000000000000}"/>
          </ac:spMkLst>
        </pc:spChg>
        <pc:spChg chg="mod">
          <ac:chgData name="Jenna Ehnot" userId="" providerId="" clId="Web-{2F51311E-AE27-42BB-9ADC-68346E4C0951}" dt="2021-04-18T18:01:14.060" v="2" actId="20577"/>
          <ac:spMkLst>
            <pc:docMk/>
            <pc:sldMk cId="931198942" sldId="256"/>
            <ac:spMk id="9" creationId="{00000000-0000-0000-0000-000000000000}"/>
          </ac:spMkLst>
        </pc:spChg>
        <pc:spChg chg="mod">
          <ac:chgData name="Jenna Ehnot" userId="" providerId="" clId="Web-{2F51311E-AE27-42BB-9ADC-68346E4C0951}" dt="2021-04-18T18:02:17.405" v="31" actId="20577"/>
          <ac:spMkLst>
            <pc:docMk/>
            <pc:sldMk cId="931198942" sldId="256"/>
            <ac:spMk id="16" creationId="{00000000-0000-0000-0000-000000000000}"/>
          </ac:spMkLst>
        </pc:spChg>
        <pc:spChg chg="mod">
          <ac:chgData name="Jenna Ehnot" userId="" providerId="" clId="Web-{2F51311E-AE27-42BB-9ADC-68346E4C0951}" dt="2021-04-18T18:01:51.092" v="21" actId="20577"/>
          <ac:spMkLst>
            <pc:docMk/>
            <pc:sldMk cId="931198942" sldId="256"/>
            <ac:spMk id="19" creationId="{25967422-2752-4ADE-BBFE-152675BFD5E0}"/>
          </ac:spMkLst>
        </pc:spChg>
        <pc:spChg chg="mod">
          <ac:chgData name="Jenna Ehnot" userId="" providerId="" clId="Web-{2F51311E-AE27-42BB-9ADC-68346E4C0951}" dt="2021-04-18T18:02:45.531" v="52" actId="20577"/>
          <ac:spMkLst>
            <pc:docMk/>
            <pc:sldMk cId="931198942" sldId="256"/>
            <ac:spMk id="39" creationId="{ABC3AB5F-19AA-4473-9E96-8D27DE3D3DE0}"/>
          </ac:spMkLst>
        </pc:spChg>
        <pc:spChg chg="mod">
          <ac:chgData name="Jenna Ehnot" userId="" providerId="" clId="Web-{2F51311E-AE27-42BB-9ADC-68346E4C0951}" dt="2021-04-18T18:01:34.326" v="10" actId="20577"/>
          <ac:spMkLst>
            <pc:docMk/>
            <pc:sldMk cId="931198942" sldId="256"/>
            <ac:spMk id="63" creationId="{DD6882C8-1BB6-184C-BE86-16E00094D73D}"/>
          </ac:spMkLst>
        </pc:spChg>
        <pc:spChg chg="mod">
          <ac:chgData name="Jenna Ehnot" userId="" providerId="" clId="Web-{2F51311E-AE27-42BB-9ADC-68346E4C0951}" dt="2021-04-18T18:01:57.842" v="24" actId="20577"/>
          <ac:spMkLst>
            <pc:docMk/>
            <pc:sldMk cId="931198942" sldId="256"/>
            <ac:spMk id="75" creationId="{1A205288-53C2-4B75-B453-EE742356DDF5}"/>
          </ac:spMkLst>
        </pc:spChg>
      </pc:sldChg>
    </pc:docChg>
  </pc:docChgLst>
  <pc:docChgLst>
    <pc:chgData name="David Watson" clId="Web-{5C17B302-14FF-4CA2-8443-8272BBD329F1}"/>
    <pc:docChg chg="modSld">
      <pc:chgData name="David Watson" userId="" providerId="" clId="Web-{5C17B302-14FF-4CA2-8443-8272BBD329F1}" dt="2021-04-25T20:25:46.736" v="275" actId="20577"/>
      <pc:docMkLst>
        <pc:docMk/>
      </pc:docMkLst>
      <pc:sldChg chg="modSp">
        <pc:chgData name="David Watson" userId="" providerId="" clId="Web-{5C17B302-14FF-4CA2-8443-8272BBD329F1}" dt="2021-04-25T20:25:46.736" v="275" actId="20577"/>
        <pc:sldMkLst>
          <pc:docMk/>
          <pc:sldMk cId="931198942" sldId="256"/>
        </pc:sldMkLst>
        <pc:spChg chg="mod">
          <ac:chgData name="David Watson" userId="" providerId="" clId="Web-{5C17B302-14FF-4CA2-8443-8272BBD329F1}" dt="2021-04-25T20:25:46.736" v="275" actId="20577"/>
          <ac:spMkLst>
            <pc:docMk/>
            <pc:sldMk cId="931198942" sldId="256"/>
            <ac:spMk id="13" creationId="{B61DFD40-32DC-4F62-8FE3-58E1F0154E7C}"/>
          </ac:spMkLst>
        </pc:spChg>
      </pc:sldChg>
    </pc:docChg>
  </pc:docChgLst>
  <pc:docChgLst>
    <pc:chgData clId="Web-{BB9DBB04-B3D3-4E3B-8182-81DF598EB318}"/>
    <pc:docChg chg="modSld">
      <pc:chgData name="" userId="" providerId="" clId="Web-{BB9DBB04-B3D3-4E3B-8182-81DF598EB318}" dt="2020-04-23T18:16:47.987" v="332" actId="1076"/>
      <pc:docMkLst>
        <pc:docMk/>
      </pc:docMkLst>
      <pc:sldChg chg="addSp modSp">
        <pc:chgData name="" userId="" providerId="" clId="Web-{BB9DBB04-B3D3-4E3B-8182-81DF598EB318}" dt="2020-04-23T18:16:47.987" v="332" actId="1076"/>
        <pc:sldMkLst>
          <pc:docMk/>
          <pc:sldMk cId="931198942" sldId="256"/>
        </pc:sldMkLst>
        <pc:spChg chg="mod">
          <ac:chgData name="" userId="" providerId="" clId="Web-{BB9DBB04-B3D3-4E3B-8182-81DF598EB318}" dt="2020-04-23T17:56:35.856" v="1" actId="20577"/>
          <ac:spMkLst>
            <pc:docMk/>
            <pc:sldMk cId="931198942" sldId="256"/>
            <ac:spMk id="7" creationId="{00000000-0000-0000-0000-000000000000}"/>
          </ac:spMkLst>
        </pc:spChg>
        <pc:spChg chg="mod">
          <ac:chgData name="" userId="" providerId="" clId="Web-{BB9DBB04-B3D3-4E3B-8182-81DF598EB318}" dt="2020-04-23T18:06:41.328" v="186" actId="20577"/>
          <ac:spMkLst>
            <pc:docMk/>
            <pc:sldMk cId="931198942" sldId="256"/>
            <ac:spMk id="33" creationId="{705F5DBD-FEC2-44B1-8945-B4872021E4FD}"/>
          </ac:spMkLst>
        </pc:spChg>
        <pc:spChg chg="mod">
          <ac:chgData name="" userId="" providerId="" clId="Web-{BB9DBB04-B3D3-4E3B-8182-81DF598EB318}" dt="2020-04-23T18:12:16.392" v="318" actId="20577"/>
          <ac:spMkLst>
            <pc:docMk/>
            <pc:sldMk cId="931198942" sldId="256"/>
            <ac:spMk id="59" creationId="{94A97543-0419-8646-9626-C1812BCF4A08}"/>
          </ac:spMkLst>
        </pc:spChg>
        <pc:spChg chg="mod">
          <ac:chgData name="" userId="" providerId="" clId="Web-{BB9DBB04-B3D3-4E3B-8182-81DF598EB318}" dt="2020-04-23T17:56:58.372" v="8" actId="20577"/>
          <ac:spMkLst>
            <pc:docMk/>
            <pc:sldMk cId="931198942" sldId="256"/>
            <ac:spMk id="63" creationId="{DD6882C8-1BB6-184C-BE86-16E00094D73D}"/>
          </ac:spMkLst>
        </pc:spChg>
        <pc:spChg chg="add mod">
          <ac:chgData name="" userId="" providerId="" clId="Web-{BB9DBB04-B3D3-4E3B-8182-81DF598EB318}" dt="2020-04-23T18:07:02.734" v="194" actId="20577"/>
          <ac:spMkLst>
            <pc:docMk/>
            <pc:sldMk cId="931198942" sldId="256"/>
            <ac:spMk id="66" creationId="{39C1A2AD-6090-49C6-8F57-3B14C1833E15}"/>
          </ac:spMkLst>
        </pc:spChg>
        <pc:picChg chg="add mod">
          <ac:chgData name="" userId="" providerId="" clId="Web-{BB9DBB04-B3D3-4E3B-8182-81DF598EB318}" dt="2020-04-23T17:59:03.607" v="12" actId="1076"/>
          <ac:picMkLst>
            <pc:docMk/>
            <pc:sldMk cId="931198942" sldId="256"/>
            <ac:picMk id="2" creationId="{1F2EB3BF-94D7-43EB-AB0E-A50ADB51E402}"/>
          </ac:picMkLst>
        </pc:picChg>
        <pc:picChg chg="add mod">
          <ac:chgData name="" userId="" providerId="" clId="Web-{BB9DBB04-B3D3-4E3B-8182-81DF598EB318}" dt="2020-04-23T18:16:05.659" v="327" actId="1076"/>
          <ac:picMkLst>
            <pc:docMk/>
            <pc:sldMk cId="931198942" sldId="256"/>
            <ac:picMk id="11" creationId="{7D565F34-AE0B-4F50-B7BA-BA17D2344A72}"/>
          </ac:picMkLst>
        </pc:picChg>
        <pc:picChg chg="mod">
          <ac:chgData name="" userId="" providerId="" clId="Web-{BB9DBB04-B3D3-4E3B-8182-81DF598EB318}" dt="2020-04-23T18:13:36.220" v="322" actId="1076"/>
          <ac:picMkLst>
            <pc:docMk/>
            <pc:sldMk cId="931198942" sldId="256"/>
            <ac:picMk id="17" creationId="{CE718756-07AD-4735-B38C-F643B5130C97}"/>
          </ac:picMkLst>
        </pc:picChg>
        <pc:picChg chg="add mod">
          <ac:chgData name="" userId="" providerId="" clId="Web-{BB9DBB04-B3D3-4E3B-8182-81DF598EB318}" dt="2020-04-23T18:16:47.987" v="332" actId="1076"/>
          <ac:picMkLst>
            <pc:docMk/>
            <pc:sldMk cId="931198942" sldId="256"/>
            <ac:picMk id="22" creationId="{A87C17E1-47FE-4132-A77E-3109BBC905AF}"/>
          </ac:picMkLst>
        </pc:picChg>
      </pc:sldChg>
    </pc:docChg>
  </pc:docChgLst>
  <pc:docChgLst>
    <pc:chgData name="Jenna Ehnot" clId="Web-{F74C4D0C-E2C9-4EC2-873A-D96CA03D6D9D}"/>
    <pc:docChg chg="modSld">
      <pc:chgData name="Jenna Ehnot" userId="" providerId="" clId="Web-{F74C4D0C-E2C9-4EC2-873A-D96CA03D6D9D}" dt="2021-04-18T18:09:45.360" v="12" actId="20577"/>
      <pc:docMkLst>
        <pc:docMk/>
      </pc:docMkLst>
      <pc:sldChg chg="modSp">
        <pc:chgData name="Jenna Ehnot" userId="" providerId="" clId="Web-{F74C4D0C-E2C9-4EC2-873A-D96CA03D6D9D}" dt="2021-04-18T18:09:45.360" v="12" actId="20577"/>
        <pc:sldMkLst>
          <pc:docMk/>
          <pc:sldMk cId="931198942" sldId="256"/>
        </pc:sldMkLst>
        <pc:spChg chg="mod">
          <ac:chgData name="Jenna Ehnot" userId="" providerId="" clId="Web-{F74C4D0C-E2C9-4EC2-873A-D96CA03D6D9D}" dt="2021-04-18T18:09:03.250" v="1" actId="20577"/>
          <ac:spMkLst>
            <pc:docMk/>
            <pc:sldMk cId="931198942" sldId="256"/>
            <ac:spMk id="9" creationId="{00000000-0000-0000-0000-000000000000}"/>
          </ac:spMkLst>
        </pc:spChg>
        <pc:spChg chg="mod">
          <ac:chgData name="Jenna Ehnot" userId="" providerId="" clId="Web-{F74C4D0C-E2C9-4EC2-873A-D96CA03D6D9D}" dt="2021-04-18T18:09:33.110" v="8" actId="20577"/>
          <ac:spMkLst>
            <pc:docMk/>
            <pc:sldMk cId="931198942" sldId="256"/>
            <ac:spMk id="19" creationId="{25967422-2752-4ADE-BBFE-152675BFD5E0}"/>
          </ac:spMkLst>
        </pc:spChg>
        <pc:spChg chg="mod">
          <ac:chgData name="Jenna Ehnot" userId="" providerId="" clId="Web-{F74C4D0C-E2C9-4EC2-873A-D96CA03D6D9D}" dt="2021-04-18T18:09:06.265" v="5" actId="20577"/>
          <ac:spMkLst>
            <pc:docMk/>
            <pc:sldMk cId="931198942" sldId="256"/>
            <ac:spMk id="39" creationId="{ABC3AB5F-19AA-4473-9E96-8D27DE3D3DE0}"/>
          </ac:spMkLst>
        </pc:spChg>
        <pc:spChg chg="mod">
          <ac:chgData name="Jenna Ehnot" userId="" providerId="" clId="Web-{F74C4D0C-E2C9-4EC2-873A-D96CA03D6D9D}" dt="2021-04-18T18:09:45.360" v="12" actId="20577"/>
          <ac:spMkLst>
            <pc:docMk/>
            <pc:sldMk cId="931198942" sldId="256"/>
            <ac:spMk id="75" creationId="{1A205288-53C2-4B75-B453-EE742356DDF5}"/>
          </ac:spMkLst>
        </pc:spChg>
      </pc:sldChg>
    </pc:docChg>
  </pc:docChgLst>
  <pc:docChgLst>
    <pc:chgData name="James Kahn" clId="Web-{30717B02-AD32-4AD6-AAAA-5E1AAA387424}"/>
    <pc:docChg chg="modSld">
      <pc:chgData name="James Kahn" userId="" providerId="" clId="Web-{30717B02-AD32-4AD6-AAAA-5E1AAA387424}" dt="2021-04-25T20:16:44.181" v="2" actId="1076"/>
      <pc:docMkLst>
        <pc:docMk/>
      </pc:docMkLst>
      <pc:sldChg chg="modSp">
        <pc:chgData name="James Kahn" userId="" providerId="" clId="Web-{30717B02-AD32-4AD6-AAAA-5E1AAA387424}" dt="2021-04-25T20:16:44.181" v="2" actId="1076"/>
        <pc:sldMkLst>
          <pc:docMk/>
          <pc:sldMk cId="931198942" sldId="256"/>
        </pc:sldMkLst>
        <pc:spChg chg="mod">
          <ac:chgData name="James Kahn" userId="" providerId="" clId="Web-{30717B02-AD32-4AD6-AAAA-5E1AAA387424}" dt="2021-04-25T20:16:04.649" v="1" actId="20577"/>
          <ac:spMkLst>
            <pc:docMk/>
            <pc:sldMk cId="931198942" sldId="256"/>
            <ac:spMk id="4" creationId="{00000000-0000-0000-0000-000000000000}"/>
          </ac:spMkLst>
        </pc:spChg>
        <pc:spChg chg="mod">
          <ac:chgData name="James Kahn" userId="" providerId="" clId="Web-{30717B02-AD32-4AD6-AAAA-5E1AAA387424}" dt="2021-04-25T20:16:44.181" v="2" actId="1076"/>
          <ac:spMkLst>
            <pc:docMk/>
            <pc:sldMk cId="931198942" sldId="256"/>
            <ac:spMk id="23" creationId="{00000000-0000-0000-0000-000000000000}"/>
          </ac:spMkLst>
        </pc:spChg>
      </pc:sldChg>
    </pc:docChg>
  </pc:docChgLst>
  <pc:docChgLst>
    <pc:chgData clId="Web-{40182201-A853-4CB0-8A36-7CD5C4FC1CCE}"/>
    <pc:docChg chg="modSld">
      <pc:chgData name="" userId="" providerId="" clId="Web-{40182201-A853-4CB0-8A36-7CD5C4FC1CCE}" dt="2020-04-23T19:05:02.485" v="21" actId="20577"/>
      <pc:docMkLst>
        <pc:docMk/>
      </pc:docMkLst>
      <pc:sldChg chg="addSp delSp modSp">
        <pc:chgData name="" userId="" providerId="" clId="Web-{40182201-A853-4CB0-8A36-7CD5C4FC1CCE}" dt="2020-04-23T19:05:02.485" v="20" actId="20577"/>
        <pc:sldMkLst>
          <pc:docMk/>
          <pc:sldMk cId="931198942" sldId="256"/>
        </pc:sldMkLst>
        <pc:spChg chg="mod">
          <ac:chgData name="" userId="" providerId="" clId="Web-{40182201-A853-4CB0-8A36-7CD5C4FC1CCE}" dt="2020-04-23T19:05:02.485" v="20" actId="20577"/>
          <ac:spMkLst>
            <pc:docMk/>
            <pc:sldMk cId="931198942" sldId="256"/>
            <ac:spMk id="58" creationId="{CAEBEF80-5031-1B48-9812-9D0A0D4C2379}"/>
          </ac:spMkLst>
        </pc:spChg>
        <pc:picChg chg="del">
          <ac:chgData name="" userId="" providerId="" clId="Web-{40182201-A853-4CB0-8A36-7CD5C4FC1CCE}" dt="2020-04-23T19:03:08.703" v="0"/>
          <ac:picMkLst>
            <pc:docMk/>
            <pc:sldMk cId="931198942" sldId="256"/>
            <ac:picMk id="6" creationId="{55EF1774-E6D9-47ED-B495-AA7BDEC29FDC}"/>
          </ac:picMkLst>
        </pc:picChg>
        <pc:picChg chg="add mod">
          <ac:chgData name="" userId="" providerId="" clId="Web-{40182201-A853-4CB0-8A36-7CD5C4FC1CCE}" dt="2020-04-23T19:04:02.281" v="6" actId="1076"/>
          <ac:picMkLst>
            <pc:docMk/>
            <pc:sldMk cId="931198942" sldId="256"/>
            <ac:picMk id="21" creationId="{241ED60F-F8E9-4AF8-B20E-B20C3B8CA5B9}"/>
          </ac:picMkLst>
        </pc:picChg>
      </pc:sldChg>
    </pc:docChg>
  </pc:docChgLst>
  <pc:docChgLst>
    <pc:chgData clId="Web-{F7650C5C-23D3-4192-8FF5-A4ED6D51D49F}"/>
    <pc:docChg chg="modSld">
      <pc:chgData name="" userId="" providerId="" clId="Web-{F7650C5C-23D3-4192-8FF5-A4ED6D51D49F}" dt="2020-04-23T18:52:49.513" v="225" actId="1076"/>
      <pc:docMkLst>
        <pc:docMk/>
      </pc:docMkLst>
      <pc:sldChg chg="addSp modSp">
        <pc:chgData name="" userId="" providerId="" clId="Web-{F7650C5C-23D3-4192-8FF5-A4ED6D51D49F}" dt="2020-04-23T18:52:49.513" v="225" actId="1076"/>
        <pc:sldMkLst>
          <pc:docMk/>
          <pc:sldMk cId="931198942" sldId="256"/>
        </pc:sldMkLst>
        <pc:spChg chg="mod">
          <ac:chgData name="" userId="" providerId="" clId="Web-{F7650C5C-23D3-4192-8FF5-A4ED6D51D49F}" dt="2020-04-23T18:52:39.576" v="221" actId="20577"/>
          <ac:spMkLst>
            <pc:docMk/>
            <pc:sldMk cId="931198942" sldId="256"/>
            <ac:spMk id="58" creationId="{CAEBEF80-5031-1B48-9812-9D0A0D4C2379}"/>
          </ac:spMkLst>
        </pc:spChg>
        <pc:picChg chg="add mod">
          <ac:chgData name="" userId="" providerId="" clId="Web-{F7650C5C-23D3-4192-8FF5-A4ED6D51D49F}" dt="2020-04-23T18:52:49.513" v="225" actId="1076"/>
          <ac:picMkLst>
            <pc:docMk/>
            <pc:sldMk cId="931198942" sldId="256"/>
            <ac:picMk id="6" creationId="{55EF1774-E6D9-47ED-B495-AA7BDEC29FDC}"/>
          </ac:picMkLst>
        </pc:picChg>
      </pc:sldChg>
    </pc:docChg>
  </pc:docChgLst>
  <pc:docChgLst>
    <pc:chgData name="Jenna Ehnot" clId="Web-{1A90367E-08F9-4BF1-A9E8-FC6FB77148F4}"/>
    <pc:docChg chg="modSld">
      <pc:chgData name="Jenna Ehnot" userId="" providerId="" clId="Web-{1A90367E-08F9-4BF1-A9E8-FC6FB77148F4}" dt="2021-04-25T15:42:14.836" v="36" actId="20577"/>
      <pc:docMkLst>
        <pc:docMk/>
      </pc:docMkLst>
      <pc:sldChg chg="modSp">
        <pc:chgData name="Jenna Ehnot" userId="" providerId="" clId="Web-{1A90367E-08F9-4BF1-A9E8-FC6FB77148F4}" dt="2021-04-25T15:42:14.836" v="36" actId="20577"/>
        <pc:sldMkLst>
          <pc:docMk/>
          <pc:sldMk cId="931198942" sldId="256"/>
        </pc:sldMkLst>
        <pc:spChg chg="mod">
          <ac:chgData name="Jenna Ehnot" userId="" providerId="" clId="Web-{1A90367E-08F9-4BF1-A9E8-FC6FB77148F4}" dt="2021-04-25T15:42:14.836" v="36" actId="20577"/>
          <ac:spMkLst>
            <pc:docMk/>
            <pc:sldMk cId="931198942" sldId="256"/>
            <ac:spMk id="23" creationId="{00000000-0000-0000-0000-000000000000}"/>
          </ac:spMkLst>
        </pc:spChg>
        <pc:picChg chg="mod">
          <ac:chgData name="Jenna Ehnot" userId="" providerId="" clId="Web-{1A90367E-08F9-4BF1-A9E8-FC6FB77148F4}" dt="2021-04-25T15:07:23.039" v="1" actId="1076"/>
          <ac:picMkLst>
            <pc:docMk/>
            <pc:sldMk cId="931198942" sldId="256"/>
            <ac:picMk id="5" creationId="{6E39B02D-ED59-4FE5-A90D-058E452BC8ED}"/>
          </ac:picMkLst>
        </pc:picChg>
      </pc:sldChg>
    </pc:docChg>
  </pc:docChgLst>
  <pc:docChgLst>
    <pc:chgData clId="Web-{5084A862-0404-4F90-93BB-337E4CBA1A3E}"/>
    <pc:docChg chg="modSld">
      <pc:chgData name="" userId="" providerId="" clId="Web-{5084A862-0404-4F90-93BB-337E4CBA1A3E}" dt="2020-04-24T21:45:45.572" v="8" actId="20577"/>
      <pc:docMkLst>
        <pc:docMk/>
      </pc:docMkLst>
      <pc:sldChg chg="addSp delSp modSp">
        <pc:chgData name="" userId="" providerId="" clId="Web-{5084A862-0404-4F90-93BB-337E4CBA1A3E}" dt="2020-04-24T21:45:45.572" v="8" actId="20577"/>
        <pc:sldMkLst>
          <pc:docMk/>
          <pc:sldMk cId="931198942" sldId="256"/>
        </pc:sldMkLst>
        <pc:spChg chg="mod">
          <ac:chgData name="" userId="" providerId="" clId="Web-{5084A862-0404-4F90-93BB-337E4CBA1A3E}" dt="2020-04-24T21:45:45.572" v="8" actId="20577"/>
          <ac:spMkLst>
            <pc:docMk/>
            <pc:sldMk cId="931198942" sldId="256"/>
            <ac:spMk id="23" creationId="{00000000-0000-0000-0000-000000000000}"/>
          </ac:spMkLst>
        </pc:spChg>
        <pc:picChg chg="add mod">
          <ac:chgData name="" userId="" providerId="" clId="Web-{5084A862-0404-4F90-93BB-337E4CBA1A3E}" dt="2020-04-24T21:37:55.242" v="5" actId="1076"/>
          <ac:picMkLst>
            <pc:docMk/>
            <pc:sldMk cId="931198942" sldId="256"/>
            <ac:picMk id="6" creationId="{3F8AC91A-CF1C-4784-A3FB-F5CC868EF0DB}"/>
          </ac:picMkLst>
        </pc:picChg>
        <pc:picChg chg="del">
          <ac:chgData name="" userId="" providerId="" clId="Web-{5084A862-0404-4F90-93BB-337E4CBA1A3E}" dt="2020-04-24T21:37:45.211" v="2"/>
          <ac:picMkLst>
            <pc:docMk/>
            <pc:sldMk cId="931198942" sldId="256"/>
            <ac:picMk id="61" creationId="{180D8E23-C50A-8640-A16A-E7173BFC58BC}"/>
          </ac:picMkLst>
        </pc:picChg>
      </pc:sldChg>
    </pc:docChg>
  </pc:docChgLst>
  <pc:docChgLst>
    <pc:chgData clId="Web-{B93925C7-9288-4248-A00A-9157CEF269F9}"/>
    <pc:docChg chg="modSld">
      <pc:chgData name="" userId="" providerId="" clId="Web-{B93925C7-9288-4248-A00A-9157CEF269F9}" dt="2020-04-23T18:45:24.042" v="141" actId="1076"/>
      <pc:docMkLst>
        <pc:docMk/>
      </pc:docMkLst>
      <pc:sldChg chg="addSp modSp">
        <pc:chgData name="" userId="" providerId="" clId="Web-{B93925C7-9288-4248-A00A-9157CEF269F9}" dt="2020-04-23T18:45:24.042" v="141" actId="1076"/>
        <pc:sldMkLst>
          <pc:docMk/>
          <pc:sldMk cId="931198942" sldId="256"/>
        </pc:sldMkLst>
        <pc:spChg chg="mod">
          <ac:chgData name="" userId="" providerId="" clId="Web-{B93925C7-9288-4248-A00A-9157CEF269F9}" dt="2020-04-23T18:39:16.416" v="137" actId="20577"/>
          <ac:spMkLst>
            <pc:docMk/>
            <pc:sldMk cId="931198942" sldId="256"/>
            <ac:spMk id="62" creationId="{74695F27-B798-400A-AC3D-748CB62B1623}"/>
          </ac:spMkLst>
        </pc:spChg>
        <pc:picChg chg="add mod">
          <ac:chgData name="" userId="" providerId="" clId="Web-{B93925C7-9288-4248-A00A-9157CEF269F9}" dt="2020-04-23T18:45:24.042" v="141" actId="1076"/>
          <ac:picMkLst>
            <pc:docMk/>
            <pc:sldMk cId="931198942" sldId="256"/>
            <ac:picMk id="27" creationId="{CEF318AF-17C0-4357-9EDD-385BB46E115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4/25/2021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4/25/2021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solidFill>
                  <a:prstClr val="white">
                    <a:lumMod val="50000"/>
                  </a:prstClr>
                </a:solidFill>
                <a:cs typeface="Calibri" panose="020F0502020204030204" pitchFamily="34" charset="0"/>
              </a:rPr>
              <a:t>To change this poster, replace our </a:t>
            </a:r>
            <a:r>
              <a:rPr lang="en-US" baseline="0" dirty="0">
                <a:solidFill>
                  <a:prstClr val="white">
                    <a:lumMod val="50000"/>
                  </a:prstClr>
                </a:solidFill>
                <a:cs typeface="Calibri" panose="020F0502020204030204" pitchFamily="34" charset="0"/>
              </a:rPr>
              <a:t>sample content with your own</a:t>
            </a:r>
            <a:r>
              <a:rPr lang="en-US" dirty="0">
                <a:solidFill>
                  <a:prstClr val="white">
                    <a:lumMod val="50000"/>
                  </a:prstClr>
                </a:solidFill>
                <a:cs typeface="Calibri" panose="020F0502020204030204" pitchFamily="34" charset="0"/>
              </a:rPr>
              <a:t>. Or, if you'd rather start</a:t>
            </a:r>
            <a:r>
              <a:rPr lang="en-US" baseline="0" dirty="0">
                <a:solidFill>
                  <a:prstClr val="white">
                    <a:lumMod val="50000"/>
                  </a:prstClr>
                </a:solidFill>
                <a:cs typeface="Calibri" panose="020F0502020204030204" pitchFamily="34" charset="0"/>
              </a:rPr>
              <a:t> from a clean slate, use the New Slide button on the Home tab to insert a new page, then enter your text and content in the empty placeholders.</a:t>
            </a:r>
            <a:r>
              <a:rPr lang="en-US" dirty="0">
                <a:solidFill>
                  <a:prstClr val="white">
                    <a:lumMod val="50000"/>
                  </a:prstClr>
                </a:solidFill>
                <a:cs typeface="Calibri" panose="020F0502020204030204" pitchFamily="34" charset="0"/>
              </a:rPr>
              <a:t> If you need more placeholders for titles, subtitles or body text, copy any of the existing placeholders, then drag the new one into place. </a:t>
            </a:r>
            <a:endParaRPr lang="en-US" sz="1200" dirty="0">
              <a:solidFill>
                <a:prstClr val="white">
                  <a:lumMod val="50000"/>
                </a:prstClr>
              </a:solidFill>
              <a:cs typeface="Calibri" panose="020F0502020204030204" pitchFamily="34" charset="0"/>
            </a:endParaRPr>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a:p>
        </p:txBody>
      </p:sp>
    </p:spTree>
    <p:extLst>
      <p:ext uri="{BB962C8B-B14F-4D97-AF65-F5344CB8AC3E}">
        <p14:creationId xmlns:p14="http://schemas.microsoft.com/office/powerpoint/2010/main" val="195355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7FAFD"/>
            </a:gs>
            <a:gs pos="74000">
              <a:srgbClr val="B5D2EC">
                <a:lumMod val="100000"/>
              </a:srgbClr>
            </a:gs>
            <a:gs pos="83000">
              <a:srgbClr val="B5D2EC">
                <a:lumMod val="100000"/>
              </a:srgbClr>
            </a:gs>
            <a:gs pos="100000">
              <a:srgbClr val="CEE1F2">
                <a:lumMod val="100000"/>
              </a:srgb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4/25/2021</a:t>
            </a:fld>
            <a:endParaRPr lang="en-US"/>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jpe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D8DE25CA-F4CC-489D-AC49-2A496D40F30D}"/>
              </a:ext>
            </a:extLst>
          </p:cNvPr>
          <p:cNvSpPr/>
          <p:nvPr/>
        </p:nvSpPr>
        <p:spPr>
          <a:xfrm>
            <a:off x="30296346" y="13792588"/>
            <a:ext cx="12754278" cy="11664616"/>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27" name="Rectangle 26">
            <a:extLst>
              <a:ext uri="{FF2B5EF4-FFF2-40B4-BE49-F238E27FC236}">
                <a16:creationId xmlns:a16="http://schemas.microsoft.com/office/drawing/2014/main" id="{A2C54903-6F66-46F5-B057-DDB5CC777E0F}"/>
              </a:ext>
            </a:extLst>
          </p:cNvPr>
          <p:cNvSpPr/>
          <p:nvPr/>
        </p:nvSpPr>
        <p:spPr>
          <a:xfrm>
            <a:off x="-1" y="598417"/>
            <a:ext cx="43891200" cy="4809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7" name="Rectangle 86">
            <a:extLst>
              <a:ext uri="{FF2B5EF4-FFF2-40B4-BE49-F238E27FC236}">
                <a16:creationId xmlns:a16="http://schemas.microsoft.com/office/drawing/2014/main" id="{FB3B1708-36D1-426E-9FA4-4808C9E4E40F}"/>
              </a:ext>
            </a:extLst>
          </p:cNvPr>
          <p:cNvSpPr/>
          <p:nvPr/>
        </p:nvSpPr>
        <p:spPr>
          <a:xfrm>
            <a:off x="275843" y="22879732"/>
            <a:ext cx="13545067" cy="4138416"/>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6" name="Rectangle 85">
            <a:extLst>
              <a:ext uri="{FF2B5EF4-FFF2-40B4-BE49-F238E27FC236}">
                <a16:creationId xmlns:a16="http://schemas.microsoft.com/office/drawing/2014/main" id="{ADF2DD29-27C6-4B05-87BC-4550863E7370}"/>
              </a:ext>
            </a:extLst>
          </p:cNvPr>
          <p:cNvSpPr/>
          <p:nvPr/>
        </p:nvSpPr>
        <p:spPr>
          <a:xfrm>
            <a:off x="30326626" y="6882965"/>
            <a:ext cx="12679012" cy="4982490"/>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5" name="Rectangle 84">
            <a:extLst>
              <a:ext uri="{FF2B5EF4-FFF2-40B4-BE49-F238E27FC236}">
                <a16:creationId xmlns:a16="http://schemas.microsoft.com/office/drawing/2014/main" id="{C4BC774E-621A-4B55-AC8D-15FCAFCD7136}"/>
              </a:ext>
            </a:extLst>
          </p:cNvPr>
          <p:cNvSpPr/>
          <p:nvPr/>
        </p:nvSpPr>
        <p:spPr>
          <a:xfrm>
            <a:off x="29925002" y="27389554"/>
            <a:ext cx="13695661" cy="5269366"/>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3" name="Rectangle 82">
            <a:extLst>
              <a:ext uri="{FF2B5EF4-FFF2-40B4-BE49-F238E27FC236}">
                <a16:creationId xmlns:a16="http://schemas.microsoft.com/office/drawing/2014/main" id="{1C34B085-8D20-4652-8F33-4F063D72B50B}"/>
              </a:ext>
            </a:extLst>
          </p:cNvPr>
          <p:cNvSpPr/>
          <p:nvPr/>
        </p:nvSpPr>
        <p:spPr>
          <a:xfrm>
            <a:off x="14327968" y="6973656"/>
            <a:ext cx="14698381" cy="9304554"/>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4" name="Title 3"/>
          <p:cNvSpPr>
            <a:spLocks noGrp="1"/>
          </p:cNvSpPr>
          <p:nvPr>
            <p:ph type="title"/>
          </p:nvPr>
        </p:nvSpPr>
        <p:spPr>
          <a:xfrm>
            <a:off x="6983582" y="259480"/>
            <a:ext cx="31089921" cy="2554664"/>
          </a:xfrm>
        </p:spPr>
        <p:txBody>
          <a:bodyPr>
            <a:normAutofit fontScale="90000"/>
          </a:bodyPr>
          <a:lstStyle/>
          <a:p>
            <a:pPr algn="ctr"/>
            <a:r>
              <a:rPr lang="en-US" sz="11500" dirty="0">
                <a:latin typeface="Garamond"/>
              </a:rPr>
              <a:t>Marine And Naval Technological Advancements for Robotic </a:t>
            </a:r>
            <a:r>
              <a:rPr lang="en-US" sz="11500" dirty="0" err="1">
                <a:latin typeface="Garamond"/>
              </a:rPr>
              <a:t>AutonomY</a:t>
            </a:r>
            <a:r>
              <a:rPr lang="en-US" sz="11500" dirty="0">
                <a:latin typeface="Garamond"/>
              </a:rPr>
              <a:t> (MANTA RAY)</a:t>
            </a:r>
            <a:endParaRPr lang="en-US" dirty="0"/>
          </a:p>
        </p:txBody>
      </p:sp>
      <p:sp>
        <p:nvSpPr>
          <p:cNvPr id="23" name="Text Placeholder 22"/>
          <p:cNvSpPr>
            <a:spLocks noGrp="1"/>
          </p:cNvSpPr>
          <p:nvPr>
            <p:ph type="body" sz="quarter" idx="36"/>
          </p:nvPr>
        </p:nvSpPr>
        <p:spPr>
          <a:xfrm>
            <a:off x="8179136" y="2625205"/>
            <a:ext cx="27532925" cy="2939253"/>
          </a:xfrm>
        </p:spPr>
        <p:txBody>
          <a:bodyPr vert="horz" lIns="91440" tIns="45720" rIns="91440" bIns="45720" rtlCol="0" anchor="t">
            <a:noAutofit/>
          </a:bodyPr>
          <a:lstStyle/>
          <a:p>
            <a:pPr algn="ctr"/>
            <a:r>
              <a:rPr lang="en-US" sz="3200" b="1" dirty="0">
                <a:latin typeface="Garamond"/>
              </a:rPr>
              <a:t>Team Members: Richard Randall (ME), Jenna Ehnot (OE), Vincent Dejana (ME), Wing Kiu Jiang (ECE), Joseph </a:t>
            </a:r>
            <a:r>
              <a:rPr lang="en-US" sz="3200" b="1" dirty="0" err="1">
                <a:latin typeface="Garamond"/>
              </a:rPr>
              <a:t>Eichelser</a:t>
            </a:r>
            <a:r>
              <a:rPr lang="en-US" sz="3200" b="1" dirty="0">
                <a:latin typeface="Garamond"/>
              </a:rPr>
              <a:t> (ECE),  James Kahn (CS), Ian Watson (CS), Jakob Velle (CS), Bryan Loh (CS), Benson Cao (CS), Jeffrey Pitts (CS), Jessica Barker (ME), Matthew </a:t>
            </a:r>
            <a:r>
              <a:rPr lang="en-US" sz="3200" b="1" dirty="0" err="1">
                <a:latin typeface="Garamond"/>
              </a:rPr>
              <a:t>Radzelovage</a:t>
            </a:r>
            <a:r>
              <a:rPr lang="en-US" sz="3200" b="1" dirty="0">
                <a:latin typeface="Garamond"/>
              </a:rPr>
              <a:t> (ME), Amanda Enderson (ME)</a:t>
            </a:r>
            <a:endParaRPr lang="en-US" sz="2800" b="1" dirty="0">
              <a:latin typeface="Garamond" panose="02020404030301010803" pitchFamily="18" charset="0"/>
            </a:endParaRPr>
          </a:p>
          <a:p>
            <a:pPr algn="ctr"/>
            <a:r>
              <a:rPr lang="en-US" dirty="0">
                <a:latin typeface="Garamond"/>
              </a:rPr>
              <a:t>Project Advisors: Dr. May-Win Thein, Dr. Yuri </a:t>
            </a:r>
            <a:r>
              <a:rPr lang="en-US" dirty="0" err="1">
                <a:latin typeface="Garamond"/>
              </a:rPr>
              <a:t>Rzhanov</a:t>
            </a:r>
            <a:r>
              <a:rPr lang="en-US" dirty="0">
                <a:latin typeface="Garamond"/>
              </a:rPr>
              <a:t> ,  Dr. Mike Chambers &amp; Dr. Elizabeth Fairchild      </a:t>
            </a:r>
            <a:endParaRPr lang="en-US" sz="2800" b="1" dirty="0">
              <a:latin typeface="Garamond" panose="02020404030301010803" pitchFamily="18" charset="0"/>
            </a:endParaRPr>
          </a:p>
          <a:p>
            <a:pPr algn="ctr"/>
            <a:r>
              <a:rPr lang="en-US" dirty="0">
                <a:latin typeface="Garamond"/>
              </a:rPr>
              <a:t>Graduate Advisors: Allisa Dalpe, Oguzhan </a:t>
            </a:r>
            <a:r>
              <a:rPr lang="en-US" dirty="0" err="1">
                <a:latin typeface="Garamond"/>
              </a:rPr>
              <a:t>Oruc</a:t>
            </a:r>
            <a:r>
              <a:rPr lang="en-US" dirty="0">
                <a:latin typeface="Garamond"/>
              </a:rPr>
              <a:t>, Hannah Arnholt &amp; Lee Curtis</a:t>
            </a:r>
          </a:p>
          <a:p>
            <a:pPr algn="ctr"/>
            <a:r>
              <a:rPr lang="en-US" dirty="0">
                <a:latin typeface="Garamond"/>
              </a:rPr>
              <a:t>Special Thanks to Dr. Martin Renken, Thai Tran, John Ahern, Scott Campbell, Laura Gustafson, Sheri </a:t>
            </a:r>
            <a:r>
              <a:rPr lang="en-US" dirty="0" err="1">
                <a:latin typeface="Garamond"/>
              </a:rPr>
              <a:t>Milllette</a:t>
            </a:r>
            <a:endParaRPr lang="en-US" dirty="0">
              <a:latin typeface="Garamond" panose="02020404030301010803" pitchFamily="18" charset="0"/>
            </a:endParaRPr>
          </a:p>
        </p:txBody>
      </p:sp>
      <p:sp>
        <p:nvSpPr>
          <p:cNvPr id="9" name="Text Placeholder 8"/>
          <p:cNvSpPr>
            <a:spLocks noGrp="1"/>
          </p:cNvSpPr>
          <p:nvPr>
            <p:ph type="body" sz="quarter" idx="21"/>
          </p:nvPr>
        </p:nvSpPr>
        <p:spPr>
          <a:xfrm>
            <a:off x="30830550" y="25998328"/>
            <a:ext cx="11711963" cy="1219200"/>
          </a:xfrm>
          <a:prstGeom prst="rect">
            <a:avLst/>
          </a:prstGeom>
          <a:solidFill>
            <a:srgbClr val="007BD0"/>
          </a:solidFill>
        </p:spPr>
        <p:txBody>
          <a:bodyPr vert="horz" lIns="365760" tIns="45720" rIns="91440" bIns="45720" rtlCol="0" anchor="ctr">
            <a:noAutofit/>
          </a:bodyPr>
          <a:lstStyle/>
          <a:p>
            <a:pPr algn="ctr"/>
            <a:r>
              <a:rPr lang="en-US" sz="4000" dirty="0">
                <a:latin typeface="Times New Roman"/>
                <a:cs typeface="Times New Roman"/>
              </a:rPr>
              <a:t>Tether tensioning system</a:t>
            </a:r>
            <a:endParaRPr lang="en-US" sz="4000" dirty="0">
              <a:latin typeface="Times New Roman" panose="02020603050405020304" pitchFamily="18" charset="0"/>
              <a:cs typeface="Times New Roman" panose="02020603050405020304" pitchFamily="18" charset="0"/>
            </a:endParaRPr>
          </a:p>
        </p:txBody>
      </p:sp>
      <p:sp>
        <p:nvSpPr>
          <p:cNvPr id="19" name="Text Placeholder 6">
            <a:extLst>
              <a:ext uri="{FF2B5EF4-FFF2-40B4-BE49-F238E27FC236}">
                <a16:creationId xmlns:a16="http://schemas.microsoft.com/office/drawing/2014/main" id="{25967422-2752-4ADE-BBFE-152675BFD5E0}"/>
              </a:ext>
            </a:extLst>
          </p:cNvPr>
          <p:cNvSpPr txBox="1">
            <a:spLocks/>
          </p:cNvSpPr>
          <p:nvPr/>
        </p:nvSpPr>
        <p:spPr>
          <a:xfrm>
            <a:off x="1106465" y="21620499"/>
            <a:ext cx="11955822" cy="1200247"/>
          </a:xfrm>
          <a:prstGeom prst="rect">
            <a:avLst/>
          </a:prstGeom>
          <a:solidFill>
            <a:srgbClr val="007BD0"/>
          </a:solidFill>
        </p:spPr>
        <p:txBody>
          <a:bodyPr vert="horz" lIns="365760" tIns="45720" rIns="91440" bIns="45720" rtlCol="0" anchor="ctr">
            <a:noAutofit/>
          </a:bodyPr>
          <a:lstStyle>
            <a:defPPr>
              <a:defRPr lang="en-US"/>
            </a:defPPr>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Testing Unmanned performance platform (</a:t>
            </a:r>
            <a:r>
              <a:rPr lang="en-US" sz="4000" dirty="0" err="1">
                <a:latin typeface="Times New Roman"/>
                <a:cs typeface="Times New Roman"/>
              </a:rPr>
              <a:t>tupps</a:t>
            </a:r>
            <a:r>
              <a:rPr lang="en-US" sz="4000" dirty="0">
                <a:latin typeface="Times New Roman"/>
                <a:cs typeface="Times New Roman"/>
              </a:rPr>
              <a:t>)</a:t>
            </a:r>
            <a:endParaRPr lang="en-US" sz="4000" dirty="0">
              <a:latin typeface="Times New Roman" panose="02020603050405020304" pitchFamily="18" charset="0"/>
              <a:cs typeface="Times New Roman" panose="02020603050405020304" pitchFamily="18" charset="0"/>
            </a:endParaRPr>
          </a:p>
        </p:txBody>
      </p:sp>
      <p:sp>
        <p:nvSpPr>
          <p:cNvPr id="25" name="Text Placeholder 15">
            <a:extLst>
              <a:ext uri="{FF2B5EF4-FFF2-40B4-BE49-F238E27FC236}">
                <a16:creationId xmlns:a16="http://schemas.microsoft.com/office/drawing/2014/main" id="{700D757F-EA34-4052-AFDA-9D3ECE0BD5B7}"/>
              </a:ext>
            </a:extLst>
          </p:cNvPr>
          <p:cNvSpPr txBox="1">
            <a:spLocks/>
          </p:cNvSpPr>
          <p:nvPr/>
        </p:nvSpPr>
        <p:spPr>
          <a:xfrm>
            <a:off x="15466308" y="5488374"/>
            <a:ext cx="11989745" cy="1317852"/>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b="1" dirty="0">
                <a:latin typeface="Times New Roman" panose="02020603050405020304" pitchFamily="18" charset="0"/>
                <a:cs typeface="Times New Roman" panose="02020603050405020304" pitchFamily="18" charset="0"/>
              </a:rPr>
              <a:t>PROJECT Mission</a:t>
            </a:r>
          </a:p>
        </p:txBody>
      </p:sp>
      <p:pic>
        <p:nvPicPr>
          <p:cNvPr id="28" name="Picture 27">
            <a:extLst>
              <a:ext uri="{FF2B5EF4-FFF2-40B4-BE49-F238E27FC236}">
                <a16:creationId xmlns:a16="http://schemas.microsoft.com/office/drawing/2014/main" id="{B2A9B958-0567-41DF-931A-D669DA81F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9371" y="2090559"/>
            <a:ext cx="2768265" cy="1685683"/>
          </a:xfrm>
          <a:prstGeom prst="rect">
            <a:avLst/>
          </a:prstGeom>
        </p:spPr>
      </p:pic>
      <p:pic>
        <p:nvPicPr>
          <p:cNvPr id="1026" name="Picture 2" descr="CenterStackedWhiteDigital_RGB">
            <a:extLst>
              <a:ext uri="{FF2B5EF4-FFF2-40B4-BE49-F238E27FC236}">
                <a16:creationId xmlns:a16="http://schemas.microsoft.com/office/drawing/2014/main" id="{EE436A7C-B7A1-4D4A-8834-E9656683C3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3880" y="1979010"/>
            <a:ext cx="2659560" cy="2561393"/>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E27790D0-FDD9-43EB-9AAA-3AD451E0A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09" y="1984985"/>
            <a:ext cx="3369092" cy="2165333"/>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A4A4487B-FFC2-46B1-9C66-B71818F8D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611" y="2044707"/>
            <a:ext cx="4228919" cy="1926014"/>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3" name="Content Placeholder 11">
            <a:extLst>
              <a:ext uri="{FF2B5EF4-FFF2-40B4-BE49-F238E27FC236}">
                <a16:creationId xmlns:a16="http://schemas.microsoft.com/office/drawing/2014/main" id="{705F5DBD-FEC2-44B1-8945-B4872021E4FD}"/>
              </a:ext>
            </a:extLst>
          </p:cNvPr>
          <p:cNvSpPr txBox="1">
            <a:spLocks/>
          </p:cNvSpPr>
          <p:nvPr/>
        </p:nvSpPr>
        <p:spPr>
          <a:xfrm>
            <a:off x="14469257" y="7056538"/>
            <a:ext cx="14483993" cy="4797888"/>
          </a:xfrm>
          <a:prstGeom prst="rect">
            <a:avLst/>
          </a:prstGeom>
        </p:spPr>
        <p:txBody>
          <a:bodyPr vert="horz" lIns="365760" tIns="182880" rIns="91440" bIns="45720" rtlCol="0" anchor="t">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lgn="just">
              <a:spcAft>
                <a:spcPts val="600"/>
              </a:spcAft>
              <a:buNone/>
            </a:pPr>
            <a:r>
              <a:rPr lang="en-US" sz="3200" dirty="0">
                <a:latin typeface="Times New Roman" panose="02020603050405020304" pitchFamily="18" charset="0"/>
                <a:cs typeface="Times New Roman" panose="02020603050405020304" pitchFamily="18" charset="0"/>
              </a:rPr>
              <a:t>The purpose of this project is to design and fabricate a network of autonomous vehicles to perform sea floor mapping. The network consists of autonomous surface vehicles (ASVs) and unmanned underwater vehicles (UUVs). The project focuses on the improvement of communication between vehicles, development of autonomous path planning, and mechanical updates to improve system accuracy and precision</a:t>
            </a:r>
          </a:p>
        </p:txBody>
      </p:sp>
      <p:sp>
        <p:nvSpPr>
          <p:cNvPr id="37" name="Content Placeholder 11">
            <a:extLst>
              <a:ext uri="{FF2B5EF4-FFF2-40B4-BE49-F238E27FC236}">
                <a16:creationId xmlns:a16="http://schemas.microsoft.com/office/drawing/2014/main" id="{D4CECF96-D9CC-413D-9470-912BA9A2F5F8}"/>
              </a:ext>
            </a:extLst>
          </p:cNvPr>
          <p:cNvSpPr txBox="1">
            <a:spLocks/>
          </p:cNvSpPr>
          <p:nvPr/>
        </p:nvSpPr>
        <p:spPr>
          <a:xfrm>
            <a:off x="667135" y="23111984"/>
            <a:ext cx="10745869" cy="4030756"/>
          </a:xfrm>
          <a:prstGeom prst="rect">
            <a:avLst/>
          </a:prstGeom>
        </p:spPr>
        <p:txBody>
          <a:bodyPr vert="horz" lIns="365760" tIns="182880" rIns="91440" bIns="45720" rtlCol="0" anchor="t">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dirty="0">
                <a:latin typeface="Times New Roman" panose="02020603050405020304" pitchFamily="18" charset="0"/>
                <a:cs typeface="Times New Roman" panose="02020603050405020304" pitchFamily="18" charset="0"/>
              </a:rPr>
              <a:t>Purpose: A small-scale version of the ASV for indoor testing in a tank. </a:t>
            </a:r>
          </a:p>
          <a:p>
            <a:r>
              <a:rPr lang="en-US" dirty="0">
                <a:latin typeface="Times New Roman"/>
                <a:cs typeface="Times New Roman"/>
              </a:rPr>
              <a:t>Cost-effective, modular construction</a:t>
            </a:r>
          </a:p>
          <a:p>
            <a:r>
              <a:rPr lang="en-US" dirty="0">
                <a:latin typeface="Times New Roman" panose="02020603050405020304" pitchFamily="18" charset="0"/>
                <a:cs typeface="Times New Roman" panose="02020603050405020304" pitchFamily="18" charset="0"/>
              </a:rPr>
              <a:t>Arduino, Raspberry Pi, and other open-source components</a:t>
            </a:r>
          </a:p>
          <a:p>
            <a:r>
              <a:rPr lang="en-US" dirty="0">
                <a:latin typeface="Times New Roman"/>
                <a:cs typeface="Times New Roman"/>
              </a:rPr>
              <a:t>Inertial Measurement Unit for heading control</a:t>
            </a:r>
            <a:endParaRPr lang="en-US" dirty="0">
              <a:latin typeface="Times New Roman" panose="02020603050405020304" pitchFamily="18" charset="0"/>
              <a:cs typeface="Times New Roman" panose="02020603050405020304" pitchFamily="18" charset="0"/>
            </a:endParaRPr>
          </a:p>
          <a:p>
            <a:pPr lvl="1"/>
            <a:r>
              <a:rPr lang="en-US" sz="2800" dirty="0">
                <a:latin typeface="Times New Roman"/>
                <a:cs typeface="Times New Roman"/>
              </a:rPr>
              <a:t>PID Control in early stages</a:t>
            </a:r>
            <a:endParaRPr lang="en-US" sz="2800" dirty="0">
              <a:latin typeface="Times New Roman" panose="02020603050405020304" pitchFamily="18" charset="0"/>
              <a:cs typeface="Times New Roman" panose="02020603050405020304" pitchFamily="18" charset="0"/>
            </a:endParaRPr>
          </a:p>
          <a:p>
            <a:r>
              <a:rPr lang="en-US" dirty="0">
                <a:latin typeface="Times New Roman"/>
                <a:cs typeface="Times New Roman"/>
              </a:rPr>
              <a:t>Blue Robotics thrusters</a:t>
            </a:r>
            <a:endParaRPr lang="en-US" dirty="0">
              <a:latin typeface="Times New Roman" panose="02020603050405020304" pitchFamily="18" charset="0"/>
              <a:cs typeface="Times New Roman" panose="02020603050405020304" pitchFamily="18" charset="0"/>
            </a:endParaRPr>
          </a:p>
        </p:txBody>
      </p:sp>
      <p:sp>
        <p:nvSpPr>
          <p:cNvPr id="42" name="Content Placeholder 11">
            <a:extLst>
              <a:ext uri="{FF2B5EF4-FFF2-40B4-BE49-F238E27FC236}">
                <a16:creationId xmlns:a16="http://schemas.microsoft.com/office/drawing/2014/main" id="{E9D005F7-18B6-4E52-8702-CF435255CF5F}"/>
              </a:ext>
            </a:extLst>
          </p:cNvPr>
          <p:cNvSpPr txBox="1">
            <a:spLocks/>
          </p:cNvSpPr>
          <p:nvPr/>
        </p:nvSpPr>
        <p:spPr>
          <a:xfrm>
            <a:off x="30326626" y="7434951"/>
            <a:ext cx="10774138" cy="3576650"/>
          </a:xfrm>
          <a:prstGeom prst="rect">
            <a:avLst/>
          </a:prstGeom>
        </p:spPr>
        <p:txBody>
          <a:bodyPr vert="horz" lIns="365760" tIns="182880" rIns="91440" bIns="45720" rtlCol="0" anchor="t">
            <a:norm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Times New Roman"/>
                <a:cs typeface="Times New Roman"/>
              </a:rPr>
              <a:t>Perception and Awareness of GUPPS surroundings</a:t>
            </a:r>
          </a:p>
          <a:p>
            <a:r>
              <a:rPr lang="en-US" sz="3200" dirty="0">
                <a:latin typeface="Times New Roman"/>
                <a:cs typeface="Times New Roman"/>
              </a:rPr>
              <a:t>LIDAR: VL53L1X, TF Mini Plus</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a:cs typeface="Times New Roman"/>
              </a:rPr>
              <a:t>Ultrasonic: JSN-SR04T, HC-SR04</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a:cs typeface="Times New Roman"/>
              </a:rPr>
              <a:t>Sparkfun Temperature and Pressure Sensor</a:t>
            </a:r>
          </a:p>
          <a:p>
            <a:r>
              <a:rPr lang="en-US" sz="3200" dirty="0">
                <a:latin typeface="Times New Roman"/>
                <a:ea typeface="+mn-lt"/>
                <a:cs typeface="+mn-lt"/>
              </a:rPr>
              <a:t>Excel Data Streamer for Sensor Fusion</a:t>
            </a:r>
            <a:endParaRPr lang="en-US" dirty="0">
              <a:latin typeface="Times New Roman"/>
            </a:endParaRPr>
          </a:p>
          <a:p>
            <a:endParaRPr lang="en-US" sz="3200" dirty="0">
              <a:latin typeface="Times New Roman" panose="02020603050405020304" pitchFamily="18" charset="0"/>
              <a:cs typeface="Times New Roman" panose="02020603050405020304" pitchFamily="18" charset="0"/>
            </a:endParaRPr>
          </a:p>
        </p:txBody>
      </p:sp>
      <p:sp>
        <p:nvSpPr>
          <p:cNvPr id="39" name="Text Placeholder 17">
            <a:extLst>
              <a:ext uri="{FF2B5EF4-FFF2-40B4-BE49-F238E27FC236}">
                <a16:creationId xmlns:a16="http://schemas.microsoft.com/office/drawing/2014/main" id="{ABC3AB5F-19AA-4473-9E96-8D27DE3D3DE0}"/>
              </a:ext>
            </a:extLst>
          </p:cNvPr>
          <p:cNvSpPr txBox="1">
            <a:spLocks/>
          </p:cNvSpPr>
          <p:nvPr/>
        </p:nvSpPr>
        <p:spPr>
          <a:xfrm>
            <a:off x="30657055" y="5532464"/>
            <a:ext cx="12142802" cy="1127359"/>
          </a:xfrm>
          <a:prstGeom prst="rect">
            <a:avLst/>
          </a:prstGeom>
          <a:solidFill>
            <a:srgbClr val="007BD0"/>
          </a:solidFill>
        </p:spPr>
        <p:txBody>
          <a:bodyPr vert="horz" lIns="365760" tIns="45720" rIns="91440" bIns="45720" rtlCol="0" anchor="ctr">
            <a:noAutofit/>
          </a:bodyPr>
          <a:lstStyle>
            <a:defPPr>
              <a:defRPr lang="en-US"/>
            </a:defPPr>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Sensor Research ECE/CS</a:t>
            </a:r>
            <a:endParaRPr lang="en-US" sz="4000" dirty="0">
              <a:latin typeface="Times New Roman" panose="02020603050405020304" pitchFamily="18" charset="0"/>
              <a:cs typeface="Times New Roman" panose="02020603050405020304" pitchFamily="18" charset="0"/>
            </a:endParaRPr>
          </a:p>
        </p:txBody>
      </p:sp>
      <p:pic>
        <p:nvPicPr>
          <p:cNvPr id="71" name="Picture 70">
            <a:extLst>
              <a:ext uri="{FF2B5EF4-FFF2-40B4-BE49-F238E27FC236}">
                <a16:creationId xmlns:a16="http://schemas.microsoft.com/office/drawing/2014/main" id="{14D2E96D-AA9A-4D9E-819E-1A1915E37228}"/>
              </a:ext>
            </a:extLst>
          </p:cNvPr>
          <p:cNvPicPr>
            <a:picLocks noChangeAspect="1"/>
          </p:cNvPicPr>
          <p:nvPr/>
        </p:nvPicPr>
        <p:blipFill rotWithShape="1">
          <a:blip r:embed="rId7"/>
          <a:srcRect l="324" t="7285" r="662" b="8859"/>
          <a:stretch/>
        </p:blipFill>
        <p:spPr>
          <a:xfrm>
            <a:off x="39353434" y="22199635"/>
            <a:ext cx="2262641" cy="1937744"/>
          </a:xfrm>
          <a:prstGeom prst="rect">
            <a:avLst/>
          </a:prstGeom>
        </p:spPr>
      </p:pic>
      <p:sp>
        <p:nvSpPr>
          <p:cNvPr id="75" name="Text Placeholder 6">
            <a:extLst>
              <a:ext uri="{FF2B5EF4-FFF2-40B4-BE49-F238E27FC236}">
                <a16:creationId xmlns:a16="http://schemas.microsoft.com/office/drawing/2014/main" id="{1A205288-53C2-4B75-B453-EE742356DDF5}"/>
              </a:ext>
            </a:extLst>
          </p:cNvPr>
          <p:cNvSpPr txBox="1">
            <a:spLocks/>
          </p:cNvSpPr>
          <p:nvPr/>
        </p:nvSpPr>
        <p:spPr>
          <a:xfrm>
            <a:off x="30296346" y="12433919"/>
            <a:ext cx="12679011" cy="1219200"/>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Underwater “</a:t>
            </a:r>
            <a:r>
              <a:rPr lang="en-US" sz="4000" dirty="0" err="1">
                <a:latin typeface="Times New Roman"/>
                <a:cs typeface="Times New Roman"/>
              </a:rPr>
              <a:t>gps</a:t>
            </a:r>
            <a:r>
              <a:rPr lang="en-US" sz="4000" dirty="0">
                <a:latin typeface="Times New Roman"/>
                <a:cs typeface="Times New Roman"/>
              </a:rPr>
              <a:t>” system</a:t>
            </a:r>
            <a:endParaRPr lang="en-US" sz="4000" dirty="0">
              <a:latin typeface="Times New Roman" panose="02020603050405020304" pitchFamily="18" charset="0"/>
              <a:cs typeface="Times New Roman" panose="02020603050405020304" pitchFamily="18" charset="0"/>
            </a:endParaRPr>
          </a:p>
        </p:txBody>
      </p:sp>
      <p:sp>
        <p:nvSpPr>
          <p:cNvPr id="77" name="Content Placeholder 11">
            <a:extLst>
              <a:ext uri="{FF2B5EF4-FFF2-40B4-BE49-F238E27FC236}">
                <a16:creationId xmlns:a16="http://schemas.microsoft.com/office/drawing/2014/main" id="{11C60221-BB48-4FA1-ABE7-A8AEAD890CCF}"/>
              </a:ext>
            </a:extLst>
          </p:cNvPr>
          <p:cNvSpPr txBox="1">
            <a:spLocks/>
          </p:cNvSpPr>
          <p:nvPr/>
        </p:nvSpPr>
        <p:spPr>
          <a:xfrm>
            <a:off x="30259213" y="13981627"/>
            <a:ext cx="13060679" cy="3892539"/>
          </a:xfrm>
          <a:prstGeom prst="rect">
            <a:avLst/>
          </a:prstGeom>
        </p:spPr>
        <p:txBody>
          <a:bodyPr vert="horz" lIns="365760" tIns="182880" rIns="91440" bIns="45720" rtlCol="0" anchor="t">
            <a:normAutofit lnSpcReduction="10000"/>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a:spcBef>
                <a:spcPts val="500"/>
              </a:spcBef>
            </a:pPr>
            <a:r>
              <a:rPr lang="en-US" dirty="0">
                <a:latin typeface="Times New Roman"/>
                <a:cs typeface="Times New Roman"/>
              </a:rPr>
              <a:t>Uses a </a:t>
            </a:r>
            <a:r>
              <a:rPr lang="en-US" dirty="0" err="1">
                <a:latin typeface="Times New Roman"/>
                <a:cs typeface="Times New Roman"/>
              </a:rPr>
              <a:t>Waterlinked</a:t>
            </a:r>
            <a:r>
              <a:rPr lang="en-US" dirty="0">
                <a:latin typeface="Times New Roman"/>
                <a:cs typeface="Times New Roman"/>
              </a:rPr>
              <a:t>® Underwater USBL© System</a:t>
            </a:r>
          </a:p>
          <a:p>
            <a:pPr lvl="1">
              <a:spcBef>
                <a:spcPts val="500"/>
              </a:spcBef>
            </a:pPr>
            <a:r>
              <a:rPr lang="en-US" sz="2800" dirty="0">
                <a:latin typeface="Times New Roman"/>
                <a:cs typeface="Times New Roman"/>
              </a:rPr>
              <a:t>4 submersible transducers (on ASV), 1 receiver (on UOV), and an Electronics dry box (on ASV deck)</a:t>
            </a:r>
            <a:endParaRPr lang="en-US" sz="2800" dirty="0"/>
          </a:p>
          <a:p>
            <a:pPr fontAlgn="base">
              <a:spcBef>
                <a:spcPts val="500"/>
              </a:spcBef>
            </a:pPr>
            <a:r>
              <a:rPr lang="en-US" dirty="0">
                <a:latin typeface="Times New Roman"/>
                <a:cs typeface="Times New Roman"/>
              </a:rPr>
              <a:t>Updated old linear arm system to cascading arm system</a:t>
            </a:r>
          </a:p>
          <a:p>
            <a:pPr lvl="1" fontAlgn="base">
              <a:spcBef>
                <a:spcPts val="500"/>
              </a:spcBef>
            </a:pPr>
            <a:r>
              <a:rPr lang="en-US" sz="2800" dirty="0">
                <a:latin typeface="Times New Roman"/>
                <a:cs typeface="Times New Roman"/>
              </a:rPr>
              <a:t>Submerges acoustic transducer further underwater</a:t>
            </a:r>
          </a:p>
          <a:p>
            <a:pPr lvl="1" fontAlgn="base">
              <a:spcBef>
                <a:spcPts val="500"/>
              </a:spcBef>
            </a:pPr>
            <a:r>
              <a:rPr lang="en-US" sz="2800" dirty="0">
                <a:latin typeface="Times New Roman"/>
                <a:cs typeface="Times New Roman"/>
              </a:rPr>
              <a:t>Faster deployment time</a:t>
            </a:r>
          </a:p>
          <a:p>
            <a:pPr lvl="1" fontAlgn="base">
              <a:spcBef>
                <a:spcPts val="500"/>
              </a:spcBef>
            </a:pPr>
            <a:r>
              <a:rPr lang="en-US" sz="2800" dirty="0">
                <a:latin typeface="Times New Roman"/>
                <a:cs typeface="Times New Roman"/>
              </a:rPr>
              <a:t>Sturdier, less upkeep</a:t>
            </a:r>
          </a:p>
          <a:p>
            <a:pPr fontAlgn="base">
              <a:spcBef>
                <a:spcPts val="500"/>
              </a:spcBef>
            </a:pPr>
            <a:r>
              <a:rPr lang="en-US" dirty="0">
                <a:latin typeface="Times New Roman"/>
                <a:cs typeface="Times New Roman"/>
              </a:rPr>
              <a:t>Arms hold and stabilize transducers for precise location monitoring of UUV </a:t>
            </a:r>
          </a:p>
          <a:p>
            <a:pPr marL="0" indent="0">
              <a:spcBef>
                <a:spcPts val="500"/>
              </a:spcBef>
              <a:buNone/>
            </a:pPr>
            <a:endParaRPr lang="en-US" sz="3500" dirty="0">
              <a:latin typeface="Times New Roman" panose="02020603050405020304" pitchFamily="18" charset="0"/>
              <a:cs typeface="Times New Roman" panose="02020603050405020304" pitchFamily="18" charset="0"/>
            </a:endParaRPr>
          </a:p>
        </p:txBody>
      </p:sp>
      <p:pic>
        <p:nvPicPr>
          <p:cNvPr id="17" name="Picture 21" descr="A large pool of water&#10;&#10;Description generated with high confidence">
            <a:extLst>
              <a:ext uri="{FF2B5EF4-FFF2-40B4-BE49-F238E27FC236}">
                <a16:creationId xmlns:a16="http://schemas.microsoft.com/office/drawing/2014/main" id="{CE718756-07AD-4735-B38C-F643B5130C97}"/>
              </a:ext>
            </a:extLst>
          </p:cNvPr>
          <p:cNvPicPr>
            <a:picLocks noChangeAspect="1"/>
          </p:cNvPicPr>
          <p:nvPr/>
        </p:nvPicPr>
        <p:blipFill>
          <a:blip r:embed="rId8"/>
          <a:stretch>
            <a:fillRect/>
          </a:stretch>
        </p:blipFill>
        <p:spPr>
          <a:xfrm>
            <a:off x="11490655" y="23161452"/>
            <a:ext cx="2342124" cy="1861378"/>
          </a:xfrm>
          <a:prstGeom prst="rect">
            <a:avLst/>
          </a:prstGeom>
        </p:spPr>
      </p:pic>
      <p:sp>
        <p:nvSpPr>
          <p:cNvPr id="57" name="Rectangle 56">
            <a:extLst>
              <a:ext uri="{FF2B5EF4-FFF2-40B4-BE49-F238E27FC236}">
                <a16:creationId xmlns:a16="http://schemas.microsoft.com/office/drawing/2014/main" id="{3877CB58-DDB5-B14C-8E73-9202F51CE781}"/>
              </a:ext>
            </a:extLst>
          </p:cNvPr>
          <p:cNvSpPr/>
          <p:nvPr/>
        </p:nvSpPr>
        <p:spPr>
          <a:xfrm>
            <a:off x="275843" y="28744984"/>
            <a:ext cx="13477078" cy="3895838"/>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58" name="Content Placeholder 11">
            <a:extLst>
              <a:ext uri="{FF2B5EF4-FFF2-40B4-BE49-F238E27FC236}">
                <a16:creationId xmlns:a16="http://schemas.microsoft.com/office/drawing/2014/main" id="{CAEBEF80-5031-1B48-9812-9D0A0D4C2379}"/>
              </a:ext>
            </a:extLst>
          </p:cNvPr>
          <p:cNvSpPr txBox="1">
            <a:spLocks/>
          </p:cNvSpPr>
          <p:nvPr/>
        </p:nvSpPr>
        <p:spPr>
          <a:xfrm>
            <a:off x="30251360" y="27879884"/>
            <a:ext cx="8021155" cy="4288706"/>
          </a:xfrm>
          <a:prstGeom prst="rect">
            <a:avLst/>
          </a:prstGeom>
        </p:spPr>
        <p:txBody>
          <a:bodyPr vert="horz" lIns="365760" tIns="182880" rIns="91440" bIns="45720" rtlCol="0" anchor="t">
            <a:norm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Times New Roman"/>
                <a:cs typeface="Times New Roman"/>
              </a:rPr>
              <a:t>Rotary encoder added to allow for deployment/retrieval of tether based on distance, rather than time</a:t>
            </a:r>
          </a:p>
          <a:p>
            <a:r>
              <a:rPr lang="en-US" sz="3200" dirty="0">
                <a:latin typeface="Times New Roman"/>
                <a:cs typeface="Times New Roman"/>
              </a:rPr>
              <a:t>Three pully system with motorized rubber wheel that spins at the rate of tether deployment, applies tension to tether and prevents back spooling at the winch</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59" name="Content Placeholder 11">
            <a:extLst>
              <a:ext uri="{FF2B5EF4-FFF2-40B4-BE49-F238E27FC236}">
                <a16:creationId xmlns:a16="http://schemas.microsoft.com/office/drawing/2014/main" id="{94A97543-0419-8646-9626-C1812BCF4A08}"/>
              </a:ext>
            </a:extLst>
          </p:cNvPr>
          <p:cNvSpPr txBox="1">
            <a:spLocks/>
          </p:cNvSpPr>
          <p:nvPr/>
        </p:nvSpPr>
        <p:spPr>
          <a:xfrm>
            <a:off x="605985" y="28796644"/>
            <a:ext cx="6478391" cy="4273541"/>
          </a:xfrm>
          <a:prstGeom prst="rect">
            <a:avLst/>
          </a:prstGeom>
        </p:spPr>
        <p:txBody>
          <a:bodyPr vert="horz" lIns="365760" tIns="182880" rIns="91440" bIns="45720" rtlCol="0" anchor="t">
            <a:norm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sz="3200" dirty="0">
                <a:latin typeface="Times New Roman"/>
                <a:cs typeface="Times New Roman"/>
              </a:rPr>
              <a:t>Designed after a Steelhead Trout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a:cs typeface="Times New Roman"/>
              </a:rPr>
              <a:t>Design for the main body of the fish is complete</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a:cs typeface="Times New Roman"/>
              </a:rPr>
              <a:t>3D printing the model out of PLA</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a:cs typeface="Times New Roman"/>
              </a:rPr>
              <a:t>Printing tail first to work on the movement of the fish</a:t>
            </a:r>
            <a:endParaRPr lang="en-US" sz="3200" dirty="0">
              <a:latin typeface="Times New Roman" panose="02020603050405020304" pitchFamily="18" charset="0"/>
              <a:cs typeface="Times New Roman" panose="02020603050405020304" pitchFamily="18" charset="0"/>
            </a:endParaRPr>
          </a:p>
        </p:txBody>
      </p:sp>
      <p:sp>
        <p:nvSpPr>
          <p:cNvPr id="63" name="Text Placeholder 8">
            <a:extLst>
              <a:ext uri="{FF2B5EF4-FFF2-40B4-BE49-F238E27FC236}">
                <a16:creationId xmlns:a16="http://schemas.microsoft.com/office/drawing/2014/main" id="{DD6882C8-1BB6-184C-BE86-16E00094D73D}"/>
              </a:ext>
            </a:extLst>
          </p:cNvPr>
          <p:cNvSpPr txBox="1">
            <a:spLocks/>
          </p:cNvSpPr>
          <p:nvPr/>
        </p:nvSpPr>
        <p:spPr>
          <a:xfrm>
            <a:off x="1021118" y="27194400"/>
            <a:ext cx="11968912" cy="1489861"/>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a:cs typeface="Calibri"/>
              </a:rPr>
              <a:t>Ghost Unmanned Performance Platform Submersible (GUPPS/</a:t>
            </a:r>
            <a:r>
              <a:rPr lang="en-US" sz="4000" dirty="0" err="1">
                <a:latin typeface="Times New Roman"/>
                <a:cs typeface="Calibri"/>
              </a:rPr>
              <a:t>RObofish</a:t>
            </a:r>
            <a:r>
              <a:rPr lang="en-US" sz="4000" dirty="0">
                <a:latin typeface="Times New Roman"/>
                <a:cs typeface="Calibri"/>
              </a:rPr>
              <a:t>)</a:t>
            </a:r>
            <a:endParaRPr lang="en-US" sz="4000" dirty="0">
              <a:latin typeface="Times New Roman"/>
              <a:cs typeface="Times New Roman"/>
            </a:endParaRPr>
          </a:p>
        </p:txBody>
      </p:sp>
      <p:sp>
        <p:nvSpPr>
          <p:cNvPr id="80" name="TextBox 79">
            <a:extLst>
              <a:ext uri="{FF2B5EF4-FFF2-40B4-BE49-F238E27FC236}">
                <a16:creationId xmlns:a16="http://schemas.microsoft.com/office/drawing/2014/main" id="{1F696980-78E3-420D-B4B1-974A279A4A88}"/>
              </a:ext>
            </a:extLst>
          </p:cNvPr>
          <p:cNvSpPr txBox="1"/>
          <p:nvPr/>
        </p:nvSpPr>
        <p:spPr>
          <a:xfrm>
            <a:off x="38269991" y="24568801"/>
            <a:ext cx="44089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err="1">
                <a:latin typeface="Times New Roman"/>
                <a:cs typeface="Times New Roman"/>
              </a:rPr>
              <a:t>Waterlinked</a:t>
            </a:r>
            <a:r>
              <a:rPr lang="en-US" sz="2800" b="1" dirty="0">
                <a:latin typeface="Times New Roman"/>
                <a:cs typeface="Times New Roman"/>
              </a:rPr>
              <a:t>® Components</a:t>
            </a:r>
            <a:endParaRPr lang="en-US" sz="2800" b="1" dirty="0" err="1">
              <a:cs typeface="Calibri" panose="020F0502020204030204"/>
            </a:endParaRPr>
          </a:p>
        </p:txBody>
      </p:sp>
      <p:pic>
        <p:nvPicPr>
          <p:cNvPr id="11" name="Picture 20" descr="A bag of luggage sitting on top of a suitcase&#10;&#10;Description generated with high confidence">
            <a:extLst>
              <a:ext uri="{FF2B5EF4-FFF2-40B4-BE49-F238E27FC236}">
                <a16:creationId xmlns:a16="http://schemas.microsoft.com/office/drawing/2014/main" id="{7D565F34-AE0B-4F50-B7BA-BA17D2344A72}"/>
              </a:ext>
            </a:extLst>
          </p:cNvPr>
          <p:cNvPicPr>
            <a:picLocks noChangeAspect="1"/>
          </p:cNvPicPr>
          <p:nvPr/>
        </p:nvPicPr>
        <p:blipFill>
          <a:blip r:embed="rId9"/>
          <a:stretch>
            <a:fillRect/>
          </a:stretch>
        </p:blipFill>
        <p:spPr>
          <a:xfrm rot="5400000">
            <a:off x="11722866" y="24820135"/>
            <a:ext cx="1499332" cy="2260120"/>
          </a:xfrm>
          <a:prstGeom prst="rect">
            <a:avLst/>
          </a:prstGeom>
        </p:spPr>
      </p:pic>
      <p:pic>
        <p:nvPicPr>
          <p:cNvPr id="22" name="Picture 26" descr="A close up of a device&#10;&#10;Description generated with high confidence">
            <a:extLst>
              <a:ext uri="{FF2B5EF4-FFF2-40B4-BE49-F238E27FC236}">
                <a16:creationId xmlns:a16="http://schemas.microsoft.com/office/drawing/2014/main" id="{A87C17E1-47FE-4132-A77E-3109BBC905AF}"/>
              </a:ext>
            </a:extLst>
          </p:cNvPr>
          <p:cNvPicPr>
            <a:picLocks noChangeAspect="1"/>
          </p:cNvPicPr>
          <p:nvPr/>
        </p:nvPicPr>
        <p:blipFill>
          <a:blip r:embed="rId10"/>
          <a:stretch>
            <a:fillRect/>
          </a:stretch>
        </p:blipFill>
        <p:spPr>
          <a:xfrm>
            <a:off x="8678044" y="24940776"/>
            <a:ext cx="2337587" cy="1936704"/>
          </a:xfrm>
          <a:prstGeom prst="rect">
            <a:avLst/>
          </a:prstGeom>
        </p:spPr>
      </p:pic>
      <p:pic>
        <p:nvPicPr>
          <p:cNvPr id="38" name="Picture 2">
            <a:extLst>
              <a:ext uri="{FF2B5EF4-FFF2-40B4-BE49-F238E27FC236}">
                <a16:creationId xmlns:a16="http://schemas.microsoft.com/office/drawing/2014/main" id="{CBDD40D8-1A24-4CC2-94BE-BC096C2072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741370" y="9612596"/>
            <a:ext cx="2874705" cy="20351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1EA5A9F7-197E-4220-8550-AA89BE96F47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095" t="8475"/>
          <a:stretch/>
        </p:blipFill>
        <p:spPr bwMode="auto">
          <a:xfrm rot="5400000">
            <a:off x="40241599" y="6863432"/>
            <a:ext cx="1981573" cy="28747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5" descr="A picture containing indoor&#10;&#10;Description automatically generated">
            <a:extLst>
              <a:ext uri="{FF2B5EF4-FFF2-40B4-BE49-F238E27FC236}">
                <a16:creationId xmlns:a16="http://schemas.microsoft.com/office/drawing/2014/main" id="{90C4A995-3E71-4ACC-9E37-30FFEA356E8B}"/>
              </a:ext>
            </a:extLst>
          </p:cNvPr>
          <p:cNvPicPr>
            <a:picLocks noChangeAspect="1"/>
          </p:cNvPicPr>
          <p:nvPr/>
        </p:nvPicPr>
        <p:blipFill>
          <a:blip r:embed="rId13"/>
          <a:stretch>
            <a:fillRect/>
          </a:stretch>
        </p:blipFill>
        <p:spPr>
          <a:xfrm>
            <a:off x="10647970" y="29415155"/>
            <a:ext cx="2023014" cy="2932981"/>
          </a:xfrm>
          <a:prstGeom prst="rect">
            <a:avLst/>
          </a:prstGeom>
        </p:spPr>
      </p:pic>
      <p:pic>
        <p:nvPicPr>
          <p:cNvPr id="6" name="Picture 26" descr="A picture containing diagram&#10;&#10;Description automatically generated">
            <a:extLst>
              <a:ext uri="{FF2B5EF4-FFF2-40B4-BE49-F238E27FC236}">
                <a16:creationId xmlns:a16="http://schemas.microsoft.com/office/drawing/2014/main" id="{F5C0F79A-0526-47A5-A579-973D508E96C4}"/>
              </a:ext>
            </a:extLst>
          </p:cNvPr>
          <p:cNvPicPr>
            <a:picLocks noChangeAspect="1"/>
          </p:cNvPicPr>
          <p:nvPr/>
        </p:nvPicPr>
        <p:blipFill>
          <a:blip r:embed="rId14"/>
          <a:stretch>
            <a:fillRect/>
          </a:stretch>
        </p:blipFill>
        <p:spPr>
          <a:xfrm>
            <a:off x="7250712" y="29661418"/>
            <a:ext cx="3376998" cy="1864798"/>
          </a:xfrm>
          <a:prstGeom prst="rect">
            <a:avLst/>
          </a:prstGeom>
        </p:spPr>
      </p:pic>
      <p:pic>
        <p:nvPicPr>
          <p:cNvPr id="36" name="Picture 2">
            <a:extLst>
              <a:ext uri="{FF2B5EF4-FFF2-40B4-BE49-F238E27FC236}">
                <a16:creationId xmlns:a16="http://schemas.microsoft.com/office/drawing/2014/main" id="{D421E24C-E347-4038-9BDF-857E83C39B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837350" y="9977713"/>
            <a:ext cx="9679616" cy="6174927"/>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8751F19-8C20-4B7E-88A1-D4CE8E8A054F}"/>
              </a:ext>
            </a:extLst>
          </p:cNvPr>
          <p:cNvSpPr/>
          <p:nvPr/>
        </p:nvSpPr>
        <p:spPr>
          <a:xfrm>
            <a:off x="275843" y="16547489"/>
            <a:ext cx="13477078" cy="4872012"/>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74" name="Text Placeholder 17">
            <a:extLst>
              <a:ext uri="{FF2B5EF4-FFF2-40B4-BE49-F238E27FC236}">
                <a16:creationId xmlns:a16="http://schemas.microsoft.com/office/drawing/2014/main" id="{0D949042-1D19-4699-81D6-41738FCFCE72}"/>
              </a:ext>
            </a:extLst>
          </p:cNvPr>
          <p:cNvSpPr txBox="1">
            <a:spLocks/>
          </p:cNvSpPr>
          <p:nvPr/>
        </p:nvSpPr>
        <p:spPr>
          <a:xfrm>
            <a:off x="939789" y="15231901"/>
            <a:ext cx="11861083" cy="1261775"/>
          </a:xfrm>
          <a:prstGeom prst="rect">
            <a:avLst/>
          </a:prstGeom>
          <a:solidFill>
            <a:srgbClr val="007BD0"/>
          </a:solidFill>
        </p:spPr>
        <p:txBody>
          <a:bodyPr vert="horz" lIns="365760" tIns="45720" rIns="91440" bIns="45720" rtlCol="0" anchor="ctr">
            <a:noAutofit/>
          </a:bodyPr>
          <a:lstStyle>
            <a:defPPr>
              <a:defRPr lang="en-US"/>
            </a:defPPr>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Unmanned underwater vehicle (UUV)</a:t>
            </a:r>
            <a:endParaRPr lang="en-US" sz="4000" dirty="0">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77E4E34E-9691-4997-96F9-81DCDE0F22BA}"/>
              </a:ext>
            </a:extLst>
          </p:cNvPr>
          <p:cNvPicPr>
            <a:picLocks noChangeAspect="1"/>
          </p:cNvPicPr>
          <p:nvPr/>
        </p:nvPicPr>
        <p:blipFill rotWithShape="1">
          <a:blip r:embed="rId16">
            <a:extLst>
              <a:ext uri="{28A0092B-C50C-407E-A947-70E740481C1C}">
                <a14:useLocalDpi xmlns:a14="http://schemas.microsoft.com/office/drawing/2010/main" val="0"/>
              </a:ext>
            </a:extLst>
          </a:blip>
          <a:srcRect l="7691" t="12430" r="8077"/>
          <a:stretch/>
        </p:blipFill>
        <p:spPr>
          <a:xfrm>
            <a:off x="8053905" y="17164172"/>
            <a:ext cx="4598530" cy="3960919"/>
          </a:xfrm>
          <a:prstGeom prst="rect">
            <a:avLst/>
          </a:prstGeom>
        </p:spPr>
      </p:pic>
      <p:sp>
        <p:nvSpPr>
          <p:cNvPr id="76" name="TextBox 75">
            <a:extLst>
              <a:ext uri="{FF2B5EF4-FFF2-40B4-BE49-F238E27FC236}">
                <a16:creationId xmlns:a16="http://schemas.microsoft.com/office/drawing/2014/main" id="{A4112C57-50BD-4DA2-A228-67089C8B4C8D}"/>
              </a:ext>
            </a:extLst>
          </p:cNvPr>
          <p:cNvSpPr txBox="1"/>
          <p:nvPr/>
        </p:nvSpPr>
        <p:spPr>
          <a:xfrm>
            <a:off x="921394" y="16613031"/>
            <a:ext cx="6976326" cy="4647426"/>
          </a:xfrm>
          <a:prstGeom prst="rect">
            <a:avLst/>
          </a:prstGeom>
          <a:noFill/>
        </p:spPr>
        <p:txBody>
          <a:bodyPr wrap="square" rtlCol="0" anchor="t">
            <a:spAutoFit/>
          </a:bodyPr>
          <a:lstStyle/>
          <a:p>
            <a:pPr>
              <a:buSzPts val="1800"/>
            </a:pPr>
            <a:r>
              <a:rPr lang="en-US" sz="3600" b="1" dirty="0">
                <a:solidFill>
                  <a:srgbClr val="292934"/>
                </a:solidFill>
                <a:latin typeface="Times New Roman"/>
                <a:cs typeface="Times New Roman"/>
              </a:rPr>
              <a:t>Mechanical Design</a:t>
            </a:r>
            <a:endParaRPr lang="en-US" sz="3600" b="1" dirty="0">
              <a:solidFill>
                <a:srgbClr val="292934"/>
              </a:solidFill>
              <a:latin typeface="Times New Roman" panose="02020603050405020304" pitchFamily="18" charset="0"/>
              <a:cs typeface="Times New Roman" panose="02020603050405020304" pitchFamily="18" charset="0"/>
            </a:endParaRPr>
          </a:p>
          <a:p>
            <a:pPr marL="285750" indent="-285750">
              <a:buSzPts val="1800"/>
              <a:buFont typeface="Arial" panose="020B0604020202020204" pitchFamily="34" charset="0"/>
              <a:buChar char="•"/>
            </a:pPr>
            <a:r>
              <a:rPr lang="en-US" sz="2800" dirty="0">
                <a:solidFill>
                  <a:srgbClr val="292934"/>
                </a:solidFill>
                <a:latin typeface="Times New Roman"/>
                <a:cs typeface="Times New Roman"/>
              </a:rPr>
              <a:t>BlueROV2 from </a:t>
            </a:r>
            <a:r>
              <a:rPr lang="en-US" sz="2800" dirty="0" err="1">
                <a:solidFill>
                  <a:srgbClr val="292934"/>
                </a:solidFill>
                <a:latin typeface="Times New Roman"/>
                <a:cs typeface="Times New Roman"/>
              </a:rPr>
              <a:t>BlueRobotics</a:t>
            </a:r>
            <a:endParaRPr lang="en-US" sz="2800" dirty="0">
              <a:solidFill>
                <a:srgbClr val="292934"/>
              </a:solidFill>
              <a:latin typeface="Times New Roman"/>
              <a:cs typeface="Times New Roman"/>
            </a:endParaRPr>
          </a:p>
          <a:p>
            <a:pPr marL="285750" indent="-285750">
              <a:buSzPts val="1800"/>
              <a:buFont typeface="Arial" panose="020B0604020202020204" pitchFamily="34" charset="0"/>
              <a:buChar char="•"/>
            </a:pPr>
            <a:r>
              <a:rPr lang="en-US" sz="2800" dirty="0">
                <a:solidFill>
                  <a:srgbClr val="292934"/>
                </a:solidFill>
                <a:latin typeface="Times New Roman"/>
                <a:cs typeface="Times New Roman"/>
              </a:rPr>
              <a:t>Vectored 8-thruster configuration</a:t>
            </a:r>
          </a:p>
          <a:p>
            <a:pPr marL="285750" indent="-285750">
              <a:buSzPts val="1800"/>
              <a:buFont typeface="Arial" panose="020B0604020202020204" pitchFamily="34" charset="0"/>
              <a:buChar char="•"/>
            </a:pPr>
            <a:r>
              <a:rPr lang="en-US" sz="2800" dirty="0">
                <a:solidFill>
                  <a:srgbClr val="292934"/>
                </a:solidFill>
                <a:latin typeface="Times New Roman"/>
                <a:cs typeface="Times New Roman"/>
              </a:rPr>
              <a:t>Open-source software and hardware</a:t>
            </a:r>
          </a:p>
          <a:p>
            <a:pPr>
              <a:buSzPts val="1800"/>
            </a:pPr>
            <a:r>
              <a:rPr lang="en-US" sz="3600" b="1" dirty="0">
                <a:solidFill>
                  <a:srgbClr val="292934"/>
                </a:solidFill>
                <a:latin typeface="Times New Roman"/>
                <a:cs typeface="Times New Roman"/>
              </a:rPr>
              <a:t>Capabilities Design</a:t>
            </a:r>
            <a:endParaRPr lang="en-US" sz="3600" b="1" dirty="0">
              <a:solidFill>
                <a:srgbClr val="292934"/>
              </a:solidFill>
              <a:latin typeface="Times New Roman" panose="02020603050405020304" pitchFamily="18" charset="0"/>
              <a:cs typeface="Times New Roman" panose="02020603050405020304" pitchFamily="18" charset="0"/>
            </a:endParaRPr>
          </a:p>
          <a:p>
            <a:pPr marL="171450" indent="-171450">
              <a:buSzPts val="18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Optimized for inspection and research-class missions</a:t>
            </a:r>
          </a:p>
          <a:p>
            <a:pPr marL="171450" indent="-171450">
              <a:buSzPts val="18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Live, low-latency 1080p HD video</a:t>
            </a:r>
          </a:p>
          <a:p>
            <a:pPr marL="171450" indent="-171450">
              <a:buSzPts val="18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6 degrees of freedom (DOF) stabilization</a:t>
            </a:r>
          </a:p>
          <a:p>
            <a:pPr marL="171450" indent="-171450">
              <a:buSzPts val="18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Leak detection</a:t>
            </a:r>
            <a:endParaRPr lang="en-US" sz="1100" dirty="0">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C621B51E-A3A2-4044-91C5-C517E20226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207830" y="28696478"/>
            <a:ext cx="2393109" cy="325337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AEDACFDD-417A-467B-90B9-274D2F31DB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178723" y="27616326"/>
            <a:ext cx="3137500" cy="20207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ACD2571-4EF7-421C-8C38-51CF4BE46E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717504" y="18071576"/>
            <a:ext cx="3544432" cy="62399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3B9C570-6A2B-43C1-A308-4E3C4D84325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31327" y="18030182"/>
            <a:ext cx="3462040" cy="6250016"/>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3ED9C99B-8EE3-47E8-96E6-84E1061D0038}"/>
              </a:ext>
            </a:extLst>
          </p:cNvPr>
          <p:cNvSpPr txBox="1"/>
          <p:nvPr/>
        </p:nvSpPr>
        <p:spPr>
          <a:xfrm>
            <a:off x="31221167" y="24604776"/>
            <a:ext cx="6081537"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Cascading Arm </a:t>
            </a:r>
            <a:r>
              <a:rPr lang="en-US" sz="2800" b="1" dirty="0" err="1">
                <a:latin typeface="Times New Roman"/>
                <a:cs typeface="Times New Roman"/>
              </a:rPr>
              <a:t>Solidworks</a:t>
            </a:r>
            <a:r>
              <a:rPr lang="en-US" sz="2800" b="1" dirty="0">
                <a:latin typeface="Times New Roman"/>
                <a:cs typeface="Times New Roman"/>
              </a:rPr>
              <a:t> Rendering</a:t>
            </a:r>
            <a:endParaRPr lang="en-US" sz="8000" dirty="0"/>
          </a:p>
        </p:txBody>
      </p:sp>
      <p:sp>
        <p:nvSpPr>
          <p:cNvPr id="94" name="TextBox 93">
            <a:extLst>
              <a:ext uri="{FF2B5EF4-FFF2-40B4-BE49-F238E27FC236}">
                <a16:creationId xmlns:a16="http://schemas.microsoft.com/office/drawing/2014/main" id="{ED2BA2EE-284B-407D-83FC-EA8DAE77CA3B}"/>
              </a:ext>
            </a:extLst>
          </p:cNvPr>
          <p:cNvSpPr txBox="1"/>
          <p:nvPr/>
        </p:nvSpPr>
        <p:spPr>
          <a:xfrm>
            <a:off x="30830550" y="23811962"/>
            <a:ext cx="1361270"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400" dirty="0">
                <a:latin typeface="Times New Roman"/>
                <a:cs typeface="Times New Roman"/>
              </a:rPr>
              <a:t>Retracted</a:t>
            </a:r>
            <a:endParaRPr lang="en-US" dirty="0"/>
          </a:p>
        </p:txBody>
      </p:sp>
      <p:sp>
        <p:nvSpPr>
          <p:cNvPr id="96" name="TextBox 95">
            <a:extLst>
              <a:ext uri="{FF2B5EF4-FFF2-40B4-BE49-F238E27FC236}">
                <a16:creationId xmlns:a16="http://schemas.microsoft.com/office/drawing/2014/main" id="{8C2BA15A-417D-4E89-BAB6-90CE186A472D}"/>
              </a:ext>
            </a:extLst>
          </p:cNvPr>
          <p:cNvSpPr txBox="1"/>
          <p:nvPr/>
        </p:nvSpPr>
        <p:spPr>
          <a:xfrm>
            <a:off x="34638338" y="23785520"/>
            <a:ext cx="1380506"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400" dirty="0">
                <a:latin typeface="Times New Roman"/>
                <a:cs typeface="Times New Roman"/>
              </a:rPr>
              <a:t>Deployed</a:t>
            </a:r>
            <a:endParaRPr lang="en-US" dirty="0"/>
          </a:p>
        </p:txBody>
      </p:sp>
      <p:sp>
        <p:nvSpPr>
          <p:cNvPr id="78" name="Rectangle 77">
            <a:extLst>
              <a:ext uri="{FF2B5EF4-FFF2-40B4-BE49-F238E27FC236}">
                <a16:creationId xmlns:a16="http://schemas.microsoft.com/office/drawing/2014/main" id="{2F01E0A9-FEF2-419B-AA07-94BC1A5BB94C}"/>
              </a:ext>
            </a:extLst>
          </p:cNvPr>
          <p:cNvSpPr/>
          <p:nvPr/>
        </p:nvSpPr>
        <p:spPr>
          <a:xfrm>
            <a:off x="507413" y="6951651"/>
            <a:ext cx="13245508" cy="8178841"/>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79" name="TextBox 78">
            <a:extLst>
              <a:ext uri="{FF2B5EF4-FFF2-40B4-BE49-F238E27FC236}">
                <a16:creationId xmlns:a16="http://schemas.microsoft.com/office/drawing/2014/main" id="{F0F54622-DE11-4BDB-A789-A05589185FFE}"/>
              </a:ext>
            </a:extLst>
          </p:cNvPr>
          <p:cNvSpPr txBox="1"/>
          <p:nvPr/>
        </p:nvSpPr>
        <p:spPr>
          <a:xfrm>
            <a:off x="1332219" y="7097639"/>
            <a:ext cx="5876333" cy="4524315"/>
          </a:xfrm>
          <a:prstGeom prst="rect">
            <a:avLst/>
          </a:prstGeom>
          <a:noFill/>
        </p:spPr>
        <p:txBody>
          <a:bodyPr wrap="square" rtlCol="0" anchor="t">
            <a:spAutoFit/>
          </a:bodyPr>
          <a:lstStyle/>
          <a:p>
            <a:pPr>
              <a:buSzPts val="1800"/>
            </a:pPr>
            <a:r>
              <a:rPr lang="en-US" sz="3600" b="1" dirty="0">
                <a:solidFill>
                  <a:srgbClr val="292934"/>
                </a:solidFill>
                <a:latin typeface="Times New Roman"/>
                <a:cs typeface="Times New Roman"/>
              </a:rPr>
              <a:t>Mechanical Design</a:t>
            </a:r>
            <a:endParaRPr lang="en-US" sz="3600" b="1" dirty="0">
              <a:solidFill>
                <a:srgbClr val="292934"/>
              </a:solidFill>
              <a:latin typeface="Times New Roman" panose="02020603050405020304" pitchFamily="18" charset="0"/>
              <a:cs typeface="Times New Roman" panose="02020603050405020304" pitchFamily="18" charset="0"/>
            </a:endParaRPr>
          </a:p>
          <a:p>
            <a:pPr marL="285750" indent="-285750">
              <a:buSzPts val="1800"/>
              <a:buFont typeface="Arial" panose="020B0604020202020204" pitchFamily="34" charset="0"/>
              <a:buChar char="•"/>
            </a:pPr>
            <a:r>
              <a:rPr lang="en-US" sz="2800" dirty="0">
                <a:solidFill>
                  <a:srgbClr val="292934"/>
                </a:solidFill>
                <a:latin typeface="Times New Roman"/>
                <a:cs typeface="Times New Roman"/>
              </a:rPr>
              <a:t>Built by 2017-2018 ASV Team</a:t>
            </a:r>
          </a:p>
          <a:p>
            <a:pPr marL="285750" indent="-285750">
              <a:buSzPts val="1800"/>
              <a:buFont typeface="Arial" panose="020B0604020202020204" pitchFamily="34" charset="0"/>
              <a:buChar char="•"/>
            </a:pPr>
            <a:r>
              <a:rPr lang="en-US" sz="2800" dirty="0">
                <a:solidFill>
                  <a:srgbClr val="292934"/>
                </a:solidFill>
                <a:latin typeface="Times New Roman"/>
                <a:cs typeface="Times New Roman"/>
              </a:rPr>
              <a:t>Catamaran body: 7’9” length, 5’6” beam </a:t>
            </a:r>
          </a:p>
          <a:p>
            <a:pPr marL="285750" indent="-285750">
              <a:buSzPts val="1800"/>
              <a:buFont typeface="Arial" panose="020B0604020202020204" pitchFamily="34" charset="0"/>
              <a:buChar char="•"/>
            </a:pPr>
            <a:r>
              <a:rPr lang="en-US" sz="2800" dirty="0">
                <a:solidFill>
                  <a:srgbClr val="292934"/>
                </a:solidFill>
                <a:latin typeface="Times New Roman"/>
                <a:cs typeface="Times New Roman"/>
              </a:rPr>
              <a:t>Twin electric trolling motors</a:t>
            </a:r>
          </a:p>
          <a:p>
            <a:pPr marL="285750" indent="-285750">
              <a:buSzPts val="1800"/>
              <a:buFont typeface="Arial" panose="020B0604020202020204" pitchFamily="34" charset="0"/>
              <a:buChar char="•"/>
            </a:pPr>
            <a:r>
              <a:rPr lang="en-US" sz="2800" dirty="0">
                <a:latin typeface="Times New Roman"/>
                <a:cs typeface="Times New Roman"/>
              </a:rPr>
              <a:t>"Penthouse" platform to keep electronics far from waterline</a:t>
            </a:r>
          </a:p>
          <a:p>
            <a:pPr marL="285750" indent="-285750">
              <a:buSzPts val="1800"/>
              <a:buFont typeface="Arial" panose="020B0604020202020204" pitchFamily="34" charset="0"/>
              <a:buChar char="•"/>
            </a:pPr>
            <a:r>
              <a:rPr lang="en-US" sz="2800" dirty="0">
                <a:latin typeface="Times New Roman"/>
                <a:cs typeface="Times New Roman"/>
              </a:rPr>
              <a:t>Tether winch and trapdoor for UUV tether management and deployment</a:t>
            </a:r>
            <a:endParaRPr lang="en-US" sz="11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92" name="Text Placeholder 8">
            <a:extLst>
              <a:ext uri="{FF2B5EF4-FFF2-40B4-BE49-F238E27FC236}">
                <a16:creationId xmlns:a16="http://schemas.microsoft.com/office/drawing/2014/main" id="{BE294B94-6E8F-46D1-802F-BC38EE7B8FDC}"/>
              </a:ext>
            </a:extLst>
          </p:cNvPr>
          <p:cNvSpPr txBox="1">
            <a:spLocks/>
          </p:cNvSpPr>
          <p:nvPr/>
        </p:nvSpPr>
        <p:spPr>
          <a:xfrm>
            <a:off x="1529185" y="5562250"/>
            <a:ext cx="10970393" cy="1170100"/>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Autonomous Surface vehicle (</a:t>
            </a:r>
            <a:r>
              <a:rPr lang="en-US" sz="4000" dirty="0" err="1">
                <a:latin typeface="Times New Roman"/>
                <a:cs typeface="Times New Roman"/>
              </a:rPr>
              <a:t>asv</a:t>
            </a:r>
            <a:r>
              <a:rPr lang="en-US" sz="4000" dirty="0">
                <a:latin typeface="Times New Roman"/>
                <a:cs typeface="Times New Roman"/>
              </a:rPr>
              <a:t>)</a:t>
            </a:r>
          </a:p>
        </p:txBody>
      </p:sp>
      <p:pic>
        <p:nvPicPr>
          <p:cNvPr id="93" name="Picture 16" descr="A boat in the water&#10;&#10;Description generated with high confidence">
            <a:extLst>
              <a:ext uri="{FF2B5EF4-FFF2-40B4-BE49-F238E27FC236}">
                <a16:creationId xmlns:a16="http://schemas.microsoft.com/office/drawing/2014/main" id="{719E6E0F-13B8-44F5-8C0C-E881E359D099}"/>
              </a:ext>
            </a:extLst>
          </p:cNvPr>
          <p:cNvPicPr>
            <a:picLocks noChangeAspect="1"/>
          </p:cNvPicPr>
          <p:nvPr/>
        </p:nvPicPr>
        <p:blipFill rotWithShape="1">
          <a:blip r:embed="rId21"/>
          <a:srcRect l="6097" t="26268" r="13410" b="16447"/>
          <a:stretch/>
        </p:blipFill>
        <p:spPr>
          <a:xfrm>
            <a:off x="7185263" y="12321602"/>
            <a:ext cx="5467172" cy="2637863"/>
          </a:xfrm>
          <a:prstGeom prst="rect">
            <a:avLst/>
          </a:prstGeom>
        </p:spPr>
      </p:pic>
      <p:pic>
        <p:nvPicPr>
          <p:cNvPr id="95" name="Picture 21" descr="A picture containing indoor, ceiling, water, table&#10;&#10;Description generated with very high confidence">
            <a:extLst>
              <a:ext uri="{FF2B5EF4-FFF2-40B4-BE49-F238E27FC236}">
                <a16:creationId xmlns:a16="http://schemas.microsoft.com/office/drawing/2014/main" id="{BC9B7FF1-D02D-4664-9855-726E4142FD84}"/>
              </a:ext>
            </a:extLst>
          </p:cNvPr>
          <p:cNvPicPr>
            <a:picLocks noChangeAspect="1"/>
          </p:cNvPicPr>
          <p:nvPr/>
        </p:nvPicPr>
        <p:blipFill rotWithShape="1">
          <a:blip r:embed="rId22"/>
          <a:srcRect l="4826" t="11116" r="14551"/>
          <a:stretch/>
        </p:blipFill>
        <p:spPr>
          <a:xfrm>
            <a:off x="1463098" y="11325159"/>
            <a:ext cx="4311554" cy="3680902"/>
          </a:xfrm>
          <a:prstGeom prst="rect">
            <a:avLst/>
          </a:prstGeom>
        </p:spPr>
      </p:pic>
      <p:sp>
        <p:nvSpPr>
          <p:cNvPr id="97" name="TextBox 96">
            <a:extLst>
              <a:ext uri="{FF2B5EF4-FFF2-40B4-BE49-F238E27FC236}">
                <a16:creationId xmlns:a16="http://schemas.microsoft.com/office/drawing/2014/main" id="{27626F9C-6E2F-46C5-BF01-A417F3C47A8A}"/>
              </a:ext>
            </a:extLst>
          </p:cNvPr>
          <p:cNvSpPr txBox="1"/>
          <p:nvPr/>
        </p:nvSpPr>
        <p:spPr>
          <a:xfrm>
            <a:off x="6733949" y="7050637"/>
            <a:ext cx="6837327" cy="5293757"/>
          </a:xfrm>
          <a:prstGeom prst="rect">
            <a:avLst/>
          </a:prstGeom>
          <a:noFill/>
        </p:spPr>
        <p:txBody>
          <a:bodyPr wrap="square" rtlCol="0" anchor="t">
            <a:spAutoFit/>
          </a:bodyPr>
          <a:lstStyle/>
          <a:p>
            <a:pPr>
              <a:spcBef>
                <a:spcPts val="1600"/>
              </a:spcBef>
              <a:buSzPts val="1800"/>
            </a:pPr>
            <a:r>
              <a:rPr lang="en-US" sz="3600" b="1" dirty="0">
                <a:solidFill>
                  <a:srgbClr val="292934"/>
                </a:solidFill>
                <a:latin typeface="Times New Roman"/>
                <a:cs typeface="Times New Roman"/>
              </a:rPr>
              <a:t>Capabilities</a:t>
            </a:r>
            <a:endParaRPr lang="en-US" sz="2800" dirty="0">
              <a:latin typeface="Times New Roman"/>
              <a:cs typeface="Times New Roman"/>
            </a:endParaRPr>
          </a:p>
          <a:p>
            <a:pPr marL="298450" lvl="1" indent="-285750">
              <a:spcBef>
                <a:spcPts val="1200"/>
              </a:spcBef>
              <a:buSzPts val="1200"/>
              <a:buFont typeface="Arial" panose="020B0604020202020204" pitchFamily="34" charset="0"/>
              <a:buChar char="•"/>
            </a:pPr>
            <a:r>
              <a:rPr lang="en-US" sz="2800" dirty="0">
                <a:solidFill>
                  <a:srgbClr val="292934"/>
                </a:solidFill>
                <a:latin typeface="Times New Roman"/>
                <a:cs typeface="Times New Roman"/>
              </a:rPr>
              <a:t>Tracking system location with GPS and acoustic system (UGPS)</a:t>
            </a:r>
            <a:endParaRPr lang="en-US" sz="7250" dirty="0">
              <a:latin typeface="Times New Roman"/>
              <a:cs typeface="Times New Roman"/>
            </a:endParaRPr>
          </a:p>
          <a:p>
            <a:pPr marL="285750" indent="-285750">
              <a:spcBef>
                <a:spcPts val="1200"/>
              </a:spcBef>
              <a:buSzPts val="1800"/>
              <a:buFont typeface="Arial" panose="020B0604020202020204" pitchFamily="34" charset="0"/>
              <a:buChar char="•"/>
            </a:pPr>
            <a:r>
              <a:rPr lang="en-US" sz="2800" dirty="0">
                <a:latin typeface="Times New Roman"/>
                <a:cs typeface="Times New Roman"/>
              </a:rPr>
              <a:t>Communication hub for entire system; transmits data and status updates to shore station</a:t>
            </a:r>
          </a:p>
          <a:p>
            <a:pPr marL="285750" indent="-285750">
              <a:spcBef>
                <a:spcPts val="1200"/>
              </a:spcBef>
              <a:buSzPts val="1800"/>
              <a:buFont typeface="Arial" panose="020B0604020202020204" pitchFamily="34" charset="0"/>
              <a:buChar char="•"/>
            </a:pPr>
            <a:r>
              <a:rPr lang="en-US" sz="2800" dirty="0">
                <a:latin typeface="Times New Roman"/>
                <a:cs typeface="Times New Roman"/>
              </a:rPr>
              <a:t>UUV deployment and retraction </a:t>
            </a:r>
          </a:p>
          <a:p>
            <a:pPr marL="285750" indent="-285750">
              <a:spcBef>
                <a:spcPts val="1200"/>
              </a:spcBef>
              <a:buSzPts val="1800"/>
              <a:buFont typeface="Arial" panose="020B0604020202020204" pitchFamily="34" charset="0"/>
              <a:buChar char="•"/>
            </a:pPr>
            <a:r>
              <a:rPr lang="en-US" sz="2800" dirty="0">
                <a:latin typeface="Times New Roman"/>
                <a:cs typeface="Times New Roman"/>
              </a:rPr>
              <a:t>Autonomous path planning and heading control</a:t>
            </a:r>
          </a:p>
          <a:p>
            <a:pPr marL="285750" indent="-285750">
              <a:spcBef>
                <a:spcPts val="1200"/>
              </a:spcBef>
              <a:buSzPts val="1800"/>
              <a:buFont typeface="Arial" panose="020B0604020202020204" pitchFamily="34" charset="0"/>
              <a:buChar char="•"/>
            </a:pPr>
            <a:r>
              <a:rPr lang="en-US" sz="2800" dirty="0">
                <a:latin typeface="Times New Roman"/>
                <a:cs typeface="Times New Roman"/>
              </a:rPr>
              <a:t>Seafloor mapping with acoustic sonar</a:t>
            </a:r>
          </a:p>
        </p:txBody>
      </p:sp>
      <p:sp>
        <p:nvSpPr>
          <p:cNvPr id="98" name="Rectangle 97">
            <a:extLst>
              <a:ext uri="{FF2B5EF4-FFF2-40B4-BE49-F238E27FC236}">
                <a16:creationId xmlns:a16="http://schemas.microsoft.com/office/drawing/2014/main" id="{66B1B373-1755-481D-B99D-64EAAEA179AD}"/>
              </a:ext>
            </a:extLst>
          </p:cNvPr>
          <p:cNvSpPr/>
          <p:nvPr/>
        </p:nvSpPr>
        <p:spPr>
          <a:xfrm>
            <a:off x="14377230" y="18171461"/>
            <a:ext cx="14691514" cy="6995335"/>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99" name="Text Placeholder 15">
            <a:extLst>
              <a:ext uri="{FF2B5EF4-FFF2-40B4-BE49-F238E27FC236}">
                <a16:creationId xmlns:a16="http://schemas.microsoft.com/office/drawing/2014/main" id="{F7D07A81-A65C-4071-8F90-E24B510BF71D}"/>
              </a:ext>
            </a:extLst>
          </p:cNvPr>
          <p:cNvSpPr txBox="1">
            <a:spLocks/>
          </p:cNvSpPr>
          <p:nvPr/>
        </p:nvSpPr>
        <p:spPr>
          <a:xfrm>
            <a:off x="14740074" y="16677841"/>
            <a:ext cx="14176474" cy="1357995"/>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a:cs typeface="Times New Roman"/>
              </a:rPr>
              <a:t>Shore to vehicle communications</a:t>
            </a:r>
            <a:endParaRPr lang="en-US" sz="4000" dirty="0">
              <a:latin typeface="Times New Roman" panose="02020603050405020304" pitchFamily="18" charset="0"/>
              <a:cs typeface="Times New Roman" panose="02020603050405020304" pitchFamily="18" charset="0"/>
            </a:endParaRPr>
          </a:p>
        </p:txBody>
      </p:sp>
      <p:sp>
        <p:nvSpPr>
          <p:cNvPr id="100" name="Content Placeholder 11">
            <a:extLst>
              <a:ext uri="{FF2B5EF4-FFF2-40B4-BE49-F238E27FC236}">
                <a16:creationId xmlns:a16="http://schemas.microsoft.com/office/drawing/2014/main" id="{5A47635D-7797-4B42-A219-B569E3FF3E5F}"/>
              </a:ext>
            </a:extLst>
          </p:cNvPr>
          <p:cNvSpPr txBox="1">
            <a:spLocks/>
          </p:cNvSpPr>
          <p:nvPr/>
        </p:nvSpPr>
        <p:spPr>
          <a:xfrm>
            <a:off x="15053825" y="18451207"/>
            <a:ext cx="7290213" cy="6475102"/>
          </a:xfrm>
          <a:prstGeom prst="rect">
            <a:avLst/>
          </a:prstGeom>
        </p:spPr>
        <p:txBody>
          <a:bodyPr vert="horz" lIns="365760" tIns="182880" rIns="91440" bIns="45720" rtlCol="0" anchor="t">
            <a:normAutofit lnSpcReduction="10000"/>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r>
              <a:rPr lang="en-US" dirty="0">
                <a:latin typeface="Times New Roman"/>
                <a:cs typeface="Times New Roman"/>
              </a:rPr>
              <a:t>Shore station equipment stored in a water/dust proof box for safe &amp; efficient transportation</a:t>
            </a:r>
            <a:endParaRPr lang="en-US" dirty="0">
              <a:latin typeface="Times New Roman" panose="02020603050405020304" pitchFamily="18" charset="0"/>
              <a:cs typeface="Times New Roman" panose="02020603050405020304" pitchFamily="18" charset="0"/>
            </a:endParaRPr>
          </a:p>
          <a:p>
            <a:r>
              <a:rPr lang="en-US" dirty="0" err="1">
                <a:latin typeface="Times New Roman"/>
                <a:cs typeface="Times New Roman"/>
              </a:rPr>
              <a:t>WiFi</a:t>
            </a:r>
            <a:r>
              <a:rPr lang="en-US" dirty="0">
                <a:latin typeface="Times New Roman"/>
                <a:cs typeface="Times New Roman"/>
              </a:rPr>
              <a:t> signal used for telemetry and control</a:t>
            </a:r>
          </a:p>
          <a:p>
            <a:r>
              <a:rPr lang="en-US" dirty="0">
                <a:latin typeface="Times New Roman" panose="02020603050405020304" pitchFamily="18" charset="0"/>
                <a:cs typeface="Times New Roman" panose="02020603050405020304" pitchFamily="18" charset="0"/>
              </a:rPr>
              <a:t>Shore station GUI</a:t>
            </a:r>
          </a:p>
          <a:p>
            <a:r>
              <a:rPr lang="en-US" dirty="0">
                <a:latin typeface="Times New Roman"/>
                <a:cs typeface="Times New Roman"/>
              </a:rPr>
              <a:t>ROS communicates across multiple machines to pass data and commands</a:t>
            </a:r>
          </a:p>
          <a:p>
            <a:pPr lvl="1"/>
            <a:r>
              <a:rPr lang="en-US" dirty="0">
                <a:latin typeface="Times New Roman"/>
                <a:cs typeface="Times New Roman"/>
              </a:rPr>
              <a:t>ASV laptop is vehicle control </a:t>
            </a:r>
          </a:p>
          <a:p>
            <a:pPr lvl="1"/>
            <a:r>
              <a:rPr lang="en-US" dirty="0">
                <a:latin typeface="Times New Roman"/>
                <a:cs typeface="Times New Roman"/>
              </a:rPr>
              <a:t>Shore station laptop is operator station</a:t>
            </a:r>
          </a:p>
          <a:p>
            <a:pPr lvl="1"/>
            <a:r>
              <a:rPr lang="en-US" dirty="0">
                <a:latin typeface="Times New Roman"/>
                <a:cs typeface="Times New Roman"/>
              </a:rPr>
              <a:t>Sonar readings and GPS location communicated to shore station</a:t>
            </a:r>
            <a:endParaRPr lang="en-US" dirty="0"/>
          </a:p>
          <a:p>
            <a:pPr lvl="1"/>
            <a:r>
              <a:rPr lang="en-US" dirty="0">
                <a:latin typeface="Times New Roman"/>
                <a:cs typeface="Times New Roman"/>
              </a:rPr>
              <a:t>Vehicle system parameters can be monitored (Propulsion, UUV Deployment)</a:t>
            </a:r>
          </a:p>
        </p:txBody>
      </p:sp>
      <p:pic>
        <p:nvPicPr>
          <p:cNvPr id="101" name="Picture 16" descr="An open computer sitting on top of a desk&#10;&#10;Description generated with high confidence">
            <a:extLst>
              <a:ext uri="{FF2B5EF4-FFF2-40B4-BE49-F238E27FC236}">
                <a16:creationId xmlns:a16="http://schemas.microsoft.com/office/drawing/2014/main" id="{5E35D6AB-2C61-42E6-95ED-4D506CD5747B}"/>
              </a:ext>
            </a:extLst>
          </p:cNvPr>
          <p:cNvPicPr>
            <a:picLocks noChangeAspect="1"/>
          </p:cNvPicPr>
          <p:nvPr/>
        </p:nvPicPr>
        <p:blipFill rotWithShape="1">
          <a:blip r:embed="rId23"/>
          <a:srcRect l="1870" t="51147" b="5637"/>
          <a:stretch/>
        </p:blipFill>
        <p:spPr>
          <a:xfrm>
            <a:off x="22122020" y="19634163"/>
            <a:ext cx="4605884" cy="2370219"/>
          </a:xfrm>
          <a:prstGeom prst="rect">
            <a:avLst/>
          </a:prstGeom>
        </p:spPr>
      </p:pic>
      <p:pic>
        <p:nvPicPr>
          <p:cNvPr id="102" name="Picture 14" descr="A blue room&#10;&#10;Description generated with high confidence">
            <a:extLst>
              <a:ext uri="{FF2B5EF4-FFF2-40B4-BE49-F238E27FC236}">
                <a16:creationId xmlns:a16="http://schemas.microsoft.com/office/drawing/2014/main" id="{5572EAFE-09C3-43D8-9585-C314AAA01DCC}"/>
              </a:ext>
            </a:extLst>
          </p:cNvPr>
          <p:cNvPicPr>
            <a:picLocks noChangeAspect="1"/>
          </p:cNvPicPr>
          <p:nvPr/>
        </p:nvPicPr>
        <p:blipFill rotWithShape="1">
          <a:blip r:embed="rId24"/>
          <a:srcRect l="16667" t="32791" r="20134" b="54186"/>
          <a:stretch/>
        </p:blipFill>
        <p:spPr>
          <a:xfrm rot="5400000" flipV="1">
            <a:off x="25008870" y="21338664"/>
            <a:ext cx="5686155" cy="975818"/>
          </a:xfrm>
          <a:prstGeom prst="rect">
            <a:avLst/>
          </a:prstGeom>
        </p:spPr>
      </p:pic>
      <p:pic>
        <p:nvPicPr>
          <p:cNvPr id="103" name="Picture 12" descr="Chart, treemap chart&#10;&#10;Description automatically generated">
            <a:extLst>
              <a:ext uri="{FF2B5EF4-FFF2-40B4-BE49-F238E27FC236}">
                <a16:creationId xmlns:a16="http://schemas.microsoft.com/office/drawing/2014/main" id="{E7B92FD5-5CCC-4693-B122-D5DE443F3EB8}"/>
              </a:ext>
            </a:extLst>
          </p:cNvPr>
          <p:cNvPicPr>
            <a:picLocks noChangeAspect="1"/>
          </p:cNvPicPr>
          <p:nvPr/>
        </p:nvPicPr>
        <p:blipFill>
          <a:blip r:embed="rId25"/>
          <a:stretch>
            <a:fillRect/>
          </a:stretch>
        </p:blipFill>
        <p:spPr>
          <a:xfrm>
            <a:off x="22168047" y="22357256"/>
            <a:ext cx="4605885" cy="2281264"/>
          </a:xfrm>
          <a:prstGeom prst="rect">
            <a:avLst/>
          </a:prstGeom>
        </p:spPr>
      </p:pic>
      <p:sp>
        <p:nvSpPr>
          <p:cNvPr id="104" name="Rectangle 103">
            <a:extLst>
              <a:ext uri="{FF2B5EF4-FFF2-40B4-BE49-F238E27FC236}">
                <a16:creationId xmlns:a16="http://schemas.microsoft.com/office/drawing/2014/main" id="{48FA555C-DCCB-4FAB-A8B6-6AA9BF705FF2}"/>
              </a:ext>
            </a:extLst>
          </p:cNvPr>
          <p:cNvSpPr/>
          <p:nvPr/>
        </p:nvSpPr>
        <p:spPr>
          <a:xfrm>
            <a:off x="14328027" y="26933695"/>
            <a:ext cx="14936990" cy="5685161"/>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200" dirty="0">
              <a:solidFill>
                <a:schemeClr val="tx1"/>
              </a:solidFill>
              <a:latin typeface="Times New Roman"/>
              <a:cs typeface="Calibri"/>
            </a:endParaRPr>
          </a:p>
        </p:txBody>
      </p:sp>
      <p:sp>
        <p:nvSpPr>
          <p:cNvPr id="105" name="Text Placeholder 6">
            <a:extLst>
              <a:ext uri="{FF2B5EF4-FFF2-40B4-BE49-F238E27FC236}">
                <a16:creationId xmlns:a16="http://schemas.microsoft.com/office/drawing/2014/main" id="{6C537C76-5FBD-45F3-AADB-C9C781D28577}"/>
              </a:ext>
            </a:extLst>
          </p:cNvPr>
          <p:cNvSpPr txBox="1">
            <a:spLocks/>
          </p:cNvSpPr>
          <p:nvPr/>
        </p:nvSpPr>
        <p:spPr>
          <a:xfrm>
            <a:off x="14885114" y="25457204"/>
            <a:ext cx="14352111" cy="1219200"/>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a:cs typeface="Times New Roman"/>
              </a:rPr>
              <a:t>Controls and autonomy </a:t>
            </a:r>
          </a:p>
        </p:txBody>
      </p:sp>
      <p:sp>
        <p:nvSpPr>
          <p:cNvPr id="106" name="TextBox 105">
            <a:extLst>
              <a:ext uri="{FF2B5EF4-FFF2-40B4-BE49-F238E27FC236}">
                <a16:creationId xmlns:a16="http://schemas.microsoft.com/office/drawing/2014/main" id="{4DB213B6-07CC-46DA-A642-99B2495250C2}"/>
              </a:ext>
            </a:extLst>
          </p:cNvPr>
          <p:cNvSpPr txBox="1"/>
          <p:nvPr/>
        </p:nvSpPr>
        <p:spPr>
          <a:xfrm>
            <a:off x="14514387" y="27194400"/>
            <a:ext cx="7546783"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latin typeface="Times New Roman"/>
                <a:ea typeface="+mn-lt"/>
                <a:cs typeface="+mn-lt"/>
              </a:rPr>
              <a:t>Created Front Seat implementation</a:t>
            </a:r>
          </a:p>
          <a:p>
            <a:pPr marL="457200" indent="-457200">
              <a:buFont typeface="Arial"/>
              <a:buChar char="•"/>
            </a:pPr>
            <a:endParaRPr lang="en-US" sz="2800" dirty="0">
              <a:latin typeface="Times New Roman"/>
              <a:ea typeface="+mn-lt"/>
              <a:cs typeface="+mn-lt"/>
            </a:endParaRPr>
          </a:p>
          <a:p>
            <a:pPr marL="457200" indent="-457200">
              <a:buFont typeface="Arial"/>
              <a:buChar char="•"/>
            </a:pPr>
            <a:r>
              <a:rPr lang="en-US" sz="2800" dirty="0">
                <a:latin typeface="Times New Roman"/>
                <a:ea typeface="+mn-lt"/>
                <a:cs typeface="+mn-lt"/>
              </a:rPr>
              <a:t>Implemented ROS connections between Front and Back seat nodes</a:t>
            </a:r>
            <a:endParaRPr lang="en-US" dirty="0"/>
          </a:p>
          <a:p>
            <a:pPr marL="457200" indent="-457200">
              <a:buFont typeface="Arial"/>
              <a:buChar char="•"/>
            </a:pPr>
            <a:endParaRPr lang="en-US" sz="2800" dirty="0">
              <a:latin typeface="Times New Roman"/>
              <a:ea typeface="+mn-lt"/>
              <a:cs typeface="+mn-lt"/>
            </a:endParaRPr>
          </a:p>
          <a:p>
            <a:pPr marL="285750" indent="-285750">
              <a:buFont typeface="Arial"/>
              <a:buChar char="•"/>
            </a:pPr>
            <a:r>
              <a:rPr lang="en-US" sz="2800" dirty="0" err="1">
                <a:latin typeface="Times New Roman"/>
                <a:ea typeface="+mn-lt"/>
                <a:cs typeface="+mn-lt"/>
              </a:rPr>
              <a:t>Frontseat</a:t>
            </a:r>
            <a:r>
              <a:rPr lang="en-US" sz="2800" dirty="0">
                <a:latin typeface="Times New Roman"/>
                <a:ea typeface="+mn-lt"/>
                <a:cs typeface="+mn-lt"/>
              </a:rPr>
              <a:t> PID heading controls</a:t>
            </a:r>
            <a:endParaRPr lang="en-US" sz="2800" dirty="0">
              <a:latin typeface="Times New Roman"/>
              <a:ea typeface="+mn-lt"/>
              <a:cs typeface="Times New Roman"/>
            </a:endParaRPr>
          </a:p>
          <a:p>
            <a:pPr marL="914400" lvl="1" indent="-285750">
              <a:buFont typeface="Arial"/>
              <a:buChar char="•"/>
            </a:pPr>
            <a:r>
              <a:rPr lang="en-US" sz="2800" dirty="0">
                <a:latin typeface="Times New Roman"/>
                <a:ea typeface="+mn-lt"/>
                <a:cs typeface="+mn-lt"/>
              </a:rPr>
              <a:t>Reduces overshoot and decreases settling time of direction control</a:t>
            </a:r>
          </a:p>
          <a:p>
            <a:pPr marL="285750" indent="-285750">
              <a:buFont typeface="Arial"/>
              <a:buChar char="•"/>
            </a:pPr>
            <a:r>
              <a:rPr lang="en-US" sz="2800" dirty="0">
                <a:latin typeface="Times New Roman"/>
                <a:ea typeface="+mn-lt"/>
                <a:cs typeface="+mn-lt"/>
              </a:rPr>
              <a:t>UUV connection to Back seat</a:t>
            </a:r>
            <a:endParaRPr lang="en-US" sz="2800" dirty="0">
              <a:latin typeface="Times New Roman"/>
              <a:ea typeface="+mn-lt"/>
              <a:cs typeface="Times New Roman"/>
            </a:endParaRPr>
          </a:p>
          <a:p>
            <a:pPr marL="914400" lvl="1" indent="-285750">
              <a:buFont typeface="Arial"/>
              <a:buChar char="•"/>
            </a:pPr>
            <a:r>
              <a:rPr lang="en-US" sz="2800" dirty="0" err="1">
                <a:latin typeface="Times New Roman"/>
                <a:ea typeface="+mn-lt"/>
                <a:cs typeface="+mn-lt"/>
              </a:rPr>
              <a:t>PyMavLink</a:t>
            </a:r>
            <a:r>
              <a:rPr lang="en-US" sz="2800" dirty="0">
                <a:latin typeface="Times New Roman"/>
                <a:ea typeface="+mn-lt"/>
                <a:cs typeface="+mn-lt"/>
              </a:rPr>
              <a:t> in parallel with </a:t>
            </a:r>
            <a:r>
              <a:rPr lang="en-US" sz="2800" dirty="0" err="1">
                <a:latin typeface="Times New Roman"/>
                <a:ea typeface="+mn-lt"/>
                <a:cs typeface="+mn-lt"/>
              </a:rPr>
              <a:t>QGroundControl</a:t>
            </a:r>
            <a:endParaRPr lang="en-US" sz="2800" dirty="0">
              <a:latin typeface="Times New Roman"/>
              <a:ea typeface="+mn-lt"/>
              <a:cs typeface="+mn-lt"/>
            </a:endParaRPr>
          </a:p>
          <a:p>
            <a:endParaRPr lang="en-US" sz="3200" dirty="0">
              <a:latin typeface="Times New Roman" panose="02020603050405020304" pitchFamily="18" charset="0"/>
              <a:cs typeface="Calibri"/>
            </a:endParaRPr>
          </a:p>
          <a:p>
            <a:pPr marL="914400"/>
            <a:endParaRPr lang="en-US" sz="2800" dirty="0">
              <a:latin typeface="Times New Roman" panose="02020603050405020304" pitchFamily="18" charset="0"/>
              <a:cs typeface="Times New Roman" panose="02020603050405020304" pitchFamily="18" charset="0"/>
            </a:endParaRPr>
          </a:p>
        </p:txBody>
      </p:sp>
      <p:pic>
        <p:nvPicPr>
          <p:cNvPr id="107" name="Picture 35" descr="Diagram&#10;&#10;Description automatically generated">
            <a:extLst>
              <a:ext uri="{FF2B5EF4-FFF2-40B4-BE49-F238E27FC236}">
                <a16:creationId xmlns:a16="http://schemas.microsoft.com/office/drawing/2014/main" id="{FB099B1C-C17F-4415-BE41-2FAEF3AE529F}"/>
              </a:ext>
            </a:extLst>
          </p:cNvPr>
          <p:cNvPicPr>
            <a:picLocks noChangeAspect="1"/>
          </p:cNvPicPr>
          <p:nvPr/>
        </p:nvPicPr>
        <p:blipFill>
          <a:blip r:embed="rId26"/>
          <a:stretch>
            <a:fillRect/>
          </a:stretch>
        </p:blipFill>
        <p:spPr>
          <a:xfrm>
            <a:off x="22167260" y="27714004"/>
            <a:ext cx="6202180" cy="4429125"/>
          </a:xfrm>
          <a:prstGeom prst="rect">
            <a:avLst/>
          </a:prstGeom>
        </p:spPr>
      </p:pic>
      <p:grpSp>
        <p:nvGrpSpPr>
          <p:cNvPr id="24" name="Group 23">
            <a:extLst>
              <a:ext uri="{FF2B5EF4-FFF2-40B4-BE49-F238E27FC236}">
                <a16:creationId xmlns:a16="http://schemas.microsoft.com/office/drawing/2014/main" id="{8EAFC891-E07C-4E81-9D9F-A738DF2EE48D}"/>
              </a:ext>
            </a:extLst>
          </p:cNvPr>
          <p:cNvGrpSpPr/>
          <p:nvPr/>
        </p:nvGrpSpPr>
        <p:grpSpPr>
          <a:xfrm>
            <a:off x="38033825" y="18530219"/>
            <a:ext cx="5134227" cy="3424832"/>
            <a:chOff x="38074357" y="18444673"/>
            <a:chExt cx="4725500" cy="2936170"/>
          </a:xfrm>
        </p:grpSpPr>
        <p:sp>
          <p:nvSpPr>
            <p:cNvPr id="21" name="Rectangle 20">
              <a:extLst>
                <a:ext uri="{FF2B5EF4-FFF2-40B4-BE49-F238E27FC236}">
                  <a16:creationId xmlns:a16="http://schemas.microsoft.com/office/drawing/2014/main" id="{D47AA53E-1BCA-4187-A710-D600D51568E2}"/>
                </a:ext>
              </a:extLst>
            </p:cNvPr>
            <p:cNvSpPr/>
            <p:nvPr/>
          </p:nvSpPr>
          <p:spPr>
            <a:xfrm>
              <a:off x="38267500" y="18557136"/>
              <a:ext cx="4214991" cy="2602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pic>
          <p:nvPicPr>
            <p:cNvPr id="18" name="Picture 17" descr="A picture containing black, dark&#10;&#10;Description automatically generated">
              <a:extLst>
                <a:ext uri="{FF2B5EF4-FFF2-40B4-BE49-F238E27FC236}">
                  <a16:creationId xmlns:a16="http://schemas.microsoft.com/office/drawing/2014/main" id="{8C87E28E-AC97-445D-8580-7CE434358FE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8074357" y="18444673"/>
              <a:ext cx="4725500" cy="2936170"/>
            </a:xfrm>
            <a:prstGeom prst="rect">
              <a:avLst/>
            </a:prstGeom>
          </p:spPr>
        </p:pic>
      </p:grpSp>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Medical Poster">
  <a:themeElements>
    <a:clrScheme name="Custom 1">
      <a:dk1>
        <a:srgbClr val="292934"/>
      </a:dk1>
      <a:lt1>
        <a:srgbClr val="FFFFFF"/>
      </a:lt1>
      <a:dk2>
        <a:srgbClr val="D2533C"/>
      </a:dk2>
      <a:lt2>
        <a:srgbClr val="F3F2DC"/>
      </a:lt2>
      <a:accent1>
        <a:srgbClr val="93A299"/>
      </a:accent1>
      <a:accent2>
        <a:srgbClr val="AD8F67"/>
      </a:accent2>
      <a:accent3>
        <a:srgbClr val="726056"/>
      </a:accent3>
      <a:accent4>
        <a:srgbClr val="007BD0"/>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1598</TotalTime>
  <Words>781</Words>
  <Application>Microsoft Office PowerPoint</Application>
  <PresentationFormat>Custom</PresentationFormat>
  <Paragraphs>83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Cambria</vt:lpstr>
      <vt:lpstr>Garamond</vt:lpstr>
      <vt:lpstr>Times New Roman</vt:lpstr>
      <vt:lpstr>Medical Poster</vt:lpstr>
      <vt:lpstr>Marine And Naval Technological Advancements for Robotic AutonomY (MANTA 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Title] Lorem ipsum dolor sit amet, consectetuer adipiscing elit maecenas porttitor congue massa fusce</dc:title>
  <dc:creator/>
  <cp:lastModifiedBy>Ehnot, Jenna</cp:lastModifiedBy>
  <cp:revision>959</cp:revision>
  <dcterms:created xsi:type="dcterms:W3CDTF">2013-12-03T00:45:10Z</dcterms:created>
  <dcterms:modified xsi:type="dcterms:W3CDTF">2021-04-26T03:11:02Z</dcterms:modified>
</cp:coreProperties>
</file>