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9" r:id="rId2"/>
    <p:sldId id="261" r:id="rId3"/>
  </p:sldIdLst>
  <p:sldSz cx="438912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999999"/>
    <a:srgbClr val="FF9900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58" autoAdjust="0"/>
    <p:restoredTop sz="94575" autoAdjust="0"/>
  </p:normalViewPr>
  <p:slideViewPr>
    <p:cSldViewPr>
      <p:cViewPr>
        <p:scale>
          <a:sx n="28" d="100"/>
          <a:sy n="28" d="100"/>
        </p:scale>
        <p:origin x="-1806" y="-8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4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7680326"/>
            <a:ext cx="19675474" cy="10787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7680326"/>
            <a:ext cx="19675474" cy="10787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18619788"/>
            <a:ext cx="19675474" cy="10787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8619788"/>
            <a:ext cx="19675474" cy="10787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43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8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8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4" y="1311275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4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8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43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43891200" cy="54863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5720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8800" dirty="0" smtClean="0">
                <a:solidFill>
                  <a:schemeClr val="bg1"/>
                </a:solidFill>
              </a:rPr>
              <a:t>Name of Poster Goes Here</a:t>
            </a:r>
            <a:br>
              <a:rPr lang="en-US" sz="8800" dirty="0" smtClean="0">
                <a:solidFill>
                  <a:schemeClr val="bg1"/>
                </a:solidFill>
              </a:rPr>
            </a:br>
            <a:r>
              <a:rPr lang="en-US" sz="8800" dirty="0" smtClean="0">
                <a:solidFill>
                  <a:schemeClr val="bg1"/>
                </a:solidFill>
              </a:rPr>
              <a:t>Poster Subtitle Goes Here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5400" i="1" dirty="0" smtClean="0">
                <a:solidFill>
                  <a:srgbClr val="FFFFFF"/>
                </a:solidFill>
              </a:rPr>
              <a:t>Author 1 </a:t>
            </a:r>
            <a:r>
              <a:rPr lang="en-US" sz="5400" i="1" dirty="0">
                <a:solidFill>
                  <a:srgbClr val="FFFFFF"/>
                </a:solidFill>
              </a:rPr>
              <a:t>&amp; </a:t>
            </a:r>
            <a:r>
              <a:rPr lang="en-US" sz="5400" i="1" dirty="0" smtClean="0">
                <a:solidFill>
                  <a:srgbClr val="FFFFFF"/>
                </a:solidFill>
              </a:rPr>
              <a:t>Author 2 </a:t>
            </a:r>
            <a:r>
              <a:rPr lang="en-US" sz="5400" i="1" dirty="0">
                <a:solidFill>
                  <a:srgbClr val="FFFFFF"/>
                </a:solidFill>
              </a:rPr>
              <a:t/>
            </a:r>
            <a:br>
              <a:rPr lang="en-US" sz="5400" i="1" dirty="0">
                <a:solidFill>
                  <a:srgbClr val="FFFFFF"/>
                </a:solidFill>
              </a:rPr>
            </a:br>
            <a:r>
              <a:rPr lang="en-US" sz="5400" i="1" dirty="0" smtClean="0">
                <a:solidFill>
                  <a:srgbClr val="FFFFFF"/>
                </a:solidFill>
              </a:rPr>
              <a:t>Department of [Insert Name], University </a:t>
            </a:r>
            <a:r>
              <a:rPr lang="en-US" sz="5400" i="1" dirty="0">
                <a:solidFill>
                  <a:srgbClr val="FFFFFF"/>
                </a:solidFill>
              </a:rPr>
              <a:t>of New Hampshire</a:t>
            </a:r>
            <a:endParaRPr lang="en-US" sz="5400" i="1" dirty="0" smtClean="0">
              <a:solidFill>
                <a:srgbClr val="FFFFFF"/>
              </a:solidFill>
            </a:endParaRP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5375466" y="6096000"/>
            <a:ext cx="128016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654756" y="15219807"/>
            <a:ext cx="125306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</a:rPr>
              <a:t>Methods</a:t>
            </a:r>
            <a:endParaRPr lang="en-US" sz="6000" dirty="0">
              <a:solidFill>
                <a:srgbClr val="CCCCCC"/>
              </a:solidFill>
            </a:endParaRP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802839" y="6096000"/>
            <a:ext cx="12405161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30005867" y="26670000"/>
            <a:ext cx="130640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</a:rPr>
              <a:t>References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5867" y="28270202"/>
            <a:ext cx="130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spcBef>
                <a:spcPts val="1200"/>
              </a:spcBef>
            </a:pPr>
            <a:r>
              <a:rPr lang="en-US" sz="2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467" y="1143002"/>
            <a:ext cx="12869333" cy="3851371"/>
          </a:xfrm>
          <a:prstGeom prst="rect">
            <a:avLst/>
          </a:prstGeom>
        </p:spPr>
      </p:pic>
      <p:sp>
        <p:nvSpPr>
          <p:cNvPr id="74" name="TextBox 29"/>
          <p:cNvSpPr txBox="1">
            <a:spLocks noChangeArrowheads="1"/>
          </p:cNvSpPr>
          <p:nvPr/>
        </p:nvSpPr>
        <p:spPr bwMode="auto">
          <a:xfrm>
            <a:off x="-614581" y="30339226"/>
            <a:ext cx="1524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3" algn="l">
              <a:lnSpc>
                <a:spcPct val="150000"/>
              </a:lnSpc>
            </a:pP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For more 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information contact:</a:t>
            </a:r>
            <a:endParaRPr lang="en-US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30005867" y="6096000"/>
            <a:ext cx="12869333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812800" y="7924802"/>
            <a:ext cx="12733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3200" b="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4800" b="0" dirty="0" smtClean="0">
                <a:latin typeface="Times New Roman" charset="0"/>
                <a:cs typeface="Times New Roman" charset="0"/>
              </a:rPr>
              <a:t>Introduction Text Goes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54755" y="17050239"/>
            <a:ext cx="13275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discussion goes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05866" y="28651202"/>
            <a:ext cx="13275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en-US" sz="4800" b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66"/>
          <p:cNvSpPr>
            <a:spLocks noChangeArrowheads="1"/>
          </p:cNvSpPr>
          <p:nvPr/>
        </p:nvSpPr>
        <p:spPr bwMode="auto">
          <a:xfrm>
            <a:off x="654756" y="28651200"/>
            <a:ext cx="125306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</a:rPr>
              <a:t>Contacts</a:t>
            </a:r>
            <a:endParaRPr lang="en-US" sz="6000" dirty="0">
              <a:solidFill>
                <a:srgbClr val="CCCC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985" y="15219808"/>
            <a:ext cx="5639816" cy="6344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267" y="15194409"/>
            <a:ext cx="5662394" cy="6370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470" y="23239942"/>
            <a:ext cx="6385083" cy="718321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510933" y="8077201"/>
            <a:ext cx="13275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discussion goes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175199" y="13563600"/>
            <a:ext cx="13275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discussion goes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99" y="8127638"/>
            <a:ext cx="12461606" cy="4982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19050"/>
            <a:ext cx="43891200" cy="32937450"/>
            <a:chOff x="3038168" y="2271252"/>
            <a:chExt cx="26871560" cy="17255617"/>
          </a:xfrm>
        </p:grpSpPr>
        <p:sp>
          <p:nvSpPr>
            <p:cNvPr id="8" name="Rectangle 7"/>
            <p:cNvSpPr/>
            <p:nvPr/>
          </p:nvSpPr>
          <p:spPr>
            <a:xfrm>
              <a:off x="3038168" y="2271252"/>
              <a:ext cx="26871560" cy="172556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5020" y="3923074"/>
              <a:ext cx="23095973" cy="607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3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This poster template provided courtesy of </a:t>
              </a:r>
            </a:p>
            <a:p>
              <a:pPr algn="ctr"/>
              <a:r>
                <a:rPr lang="en-US" sz="103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UNH </a:t>
              </a:r>
              <a:r>
                <a:rPr lang="en-US" sz="63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ESRC</a:t>
              </a:r>
              <a:r>
                <a:rPr lang="en-US" sz="103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Poster Printing Services</a:t>
              </a:r>
            </a:p>
            <a:p>
              <a:pPr algn="ctr"/>
              <a:endParaRPr lang="en-US" sz="10300" dirty="0">
                <a:solidFill>
                  <a:schemeClr val="tx2"/>
                </a:solidFill>
              </a:endParaRPr>
            </a:p>
            <a:p>
              <a:pPr algn="ctr"/>
              <a:endParaRPr lang="en-US" sz="11200" dirty="0" smtClean="0">
                <a:solidFill>
                  <a:schemeClr val="tx2"/>
                </a:solidFill>
              </a:endParaRPr>
            </a:p>
            <a:p>
              <a:pPr algn="ctr"/>
              <a:endParaRPr lang="en-US" sz="112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11200" dirty="0">
                  <a:solidFill>
                    <a:schemeClr val="tx2"/>
                  </a:solidFill>
                </a:rPr>
                <a:t>Trust us to make your poster look GREAT!</a:t>
              </a:r>
            </a:p>
            <a:p>
              <a:pPr algn="ctr"/>
              <a:endParaRPr lang="en-US" sz="103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219" y="12425448"/>
              <a:ext cx="2478029" cy="298399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291484" y="12729302"/>
              <a:ext cx="18199509" cy="2458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00" dirty="0">
                  <a:solidFill>
                    <a:srgbClr val="00126A"/>
                  </a:solidFill>
                </a:rPr>
                <a:t>Website:</a:t>
              </a:r>
              <a:r>
                <a:rPr lang="en-US" sz="103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10300" dirty="0">
                  <a:solidFill>
                    <a:schemeClr val="accent5">
                      <a:lumMod val="75000"/>
                    </a:schemeClr>
                  </a:solidFill>
                  <a:hlinkClick r:id="rId3"/>
                </a:rPr>
                <a:t>http://posters.unh.edu</a:t>
              </a:r>
              <a:endParaRPr lang="en-US" sz="103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 sz="10300" dirty="0">
                  <a:solidFill>
                    <a:schemeClr val="tx2"/>
                  </a:solidFill>
                </a:rPr>
                <a:t>Poster Guide: </a:t>
              </a:r>
              <a:r>
                <a:rPr lang="en-US" sz="10300" dirty="0">
                  <a:solidFill>
                    <a:schemeClr val="accent5">
                      <a:lumMod val="75000"/>
                    </a:schemeClr>
                  </a:solidFill>
                  <a:hlinkClick r:id="rId4"/>
                </a:rPr>
                <a:t>http://goo.gl/1E7TJY</a:t>
              </a:r>
              <a:endParaRPr lang="en-US" sz="103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n-US" sz="93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6233" y="18039145"/>
              <a:ext cx="13273548" cy="669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DELETE THIS SLIDE BEFORE PRINTING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4463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6842</TotalTime>
  <Words>73</Words>
  <Application>Microsoft Office PowerPoint</Application>
  <PresentationFormat>Custom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Name of Poster Goes Here Poster Subtitle Goes Here  Author 1 &amp; Author 2  Department of [Insert Name], University of New Hampshire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Denise</cp:lastModifiedBy>
  <cp:revision>284</cp:revision>
  <cp:lastPrinted>2014-02-24T14:53:09Z</cp:lastPrinted>
  <dcterms:created xsi:type="dcterms:W3CDTF">2004-07-26T21:45:23Z</dcterms:created>
  <dcterms:modified xsi:type="dcterms:W3CDTF">2016-04-04T20:02:55Z</dcterms:modified>
  <cp:category>science research poster</cp:category>
</cp:coreProperties>
</file>