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51206400" cy="38404800"/>
  <p:notesSz cx="9388475" cy="127714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1pPr>
    <a:lvl2pPr marL="457121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2pPr>
    <a:lvl3pPr marL="914241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3pPr>
    <a:lvl4pPr marL="1371363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4pPr>
    <a:lvl5pPr marL="1828483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5pPr>
    <a:lvl6pPr marL="2285605" algn="l" defTabSz="914241" rtl="0" eaLnBrk="1" latinLnBrk="0" hangingPunct="1"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6pPr>
    <a:lvl7pPr marL="2742724" algn="l" defTabSz="914241" rtl="0" eaLnBrk="1" latinLnBrk="0" hangingPunct="1"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7pPr>
    <a:lvl8pPr marL="3199846" algn="l" defTabSz="914241" rtl="0" eaLnBrk="1" latinLnBrk="0" hangingPunct="1"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8pPr>
    <a:lvl9pPr marL="3656968" algn="l" defTabSz="914241" rtl="0" eaLnBrk="1" latinLnBrk="0" hangingPunct="1"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553">
          <p15:clr>
            <a:srgbClr val="A4A3A4"/>
          </p15:clr>
        </p15:guide>
        <p15:guide id="2" pos="10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3DE"/>
    <a:srgbClr val="87212E"/>
    <a:srgbClr val="000066"/>
    <a:srgbClr val="FF0000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15" autoAdjust="0"/>
    <p:restoredTop sz="94660"/>
  </p:normalViewPr>
  <p:slideViewPr>
    <p:cSldViewPr snapToGrid="0" showGuides="1">
      <p:cViewPr>
        <p:scale>
          <a:sx n="30" d="100"/>
          <a:sy n="30" d="100"/>
        </p:scale>
        <p:origin x="1140" y="-72"/>
      </p:cViewPr>
      <p:guideLst>
        <p:guide orient="horz" pos="8574"/>
        <p:guide pos="12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t" anchorCtr="0" compatLnSpc="1">
            <a:prstTxWarp prst="textNoShape">
              <a:avLst/>
            </a:prstTxWarp>
          </a:bodyPr>
          <a:lstStyle>
            <a:lvl1pPr defTabSz="1273175">
              <a:defRPr sz="16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21300" y="0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t" anchorCtr="0" compatLnSpc="1">
            <a:prstTxWarp prst="textNoShape">
              <a:avLst/>
            </a:prstTxWarp>
          </a:bodyPr>
          <a:lstStyle>
            <a:lvl1pPr algn="r" defTabSz="1273175">
              <a:defRPr sz="16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2133263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b" anchorCtr="0" compatLnSpc="1">
            <a:prstTxWarp prst="textNoShape">
              <a:avLst/>
            </a:prstTxWarp>
          </a:bodyPr>
          <a:lstStyle>
            <a:lvl1pPr defTabSz="1273175">
              <a:defRPr sz="16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21300" y="12133263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b" anchorCtr="0" compatLnSpc="1">
            <a:prstTxWarp prst="textNoShape">
              <a:avLst/>
            </a:prstTxWarp>
          </a:bodyPr>
          <a:lstStyle>
            <a:lvl1pPr algn="r" defTabSz="1273175">
              <a:defRPr sz="1600" smtClean="0"/>
            </a:lvl1pPr>
          </a:lstStyle>
          <a:p>
            <a:pPr>
              <a:defRPr/>
            </a:pPr>
            <a:fld id="{12B199BC-D0CF-4DA5-9741-A0772C9FE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38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9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t" anchorCtr="0" compatLnSpc="1">
            <a:prstTxWarp prst="textNoShape">
              <a:avLst/>
            </a:prstTxWarp>
          </a:bodyPr>
          <a:lstStyle>
            <a:lvl1pPr defTabSz="273050">
              <a:defRPr sz="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14950" y="0"/>
            <a:ext cx="4081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t" anchorCtr="0" compatLnSpc="1">
            <a:prstTxWarp prst="textNoShape">
              <a:avLst/>
            </a:prstTxWarp>
          </a:bodyPr>
          <a:lstStyle>
            <a:lvl1pPr algn="r" defTabSz="273050">
              <a:defRPr sz="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04950" y="962025"/>
            <a:ext cx="6386513" cy="478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6072188"/>
            <a:ext cx="6884987" cy="575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2122150"/>
            <a:ext cx="4059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b" anchorCtr="0" compatLnSpc="1">
            <a:prstTxWarp prst="textNoShape">
              <a:avLst/>
            </a:prstTxWarp>
          </a:bodyPr>
          <a:lstStyle>
            <a:lvl1pPr defTabSz="273050">
              <a:defRPr sz="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14950" y="12122150"/>
            <a:ext cx="4081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b" anchorCtr="0" compatLnSpc="1">
            <a:prstTxWarp prst="textNoShape">
              <a:avLst/>
            </a:prstTxWarp>
          </a:bodyPr>
          <a:lstStyle>
            <a:lvl1pPr algn="r" defTabSz="273050">
              <a:defRPr sz="400" smtClean="0"/>
            </a:lvl1pPr>
          </a:lstStyle>
          <a:p>
            <a:pPr>
              <a:defRPr/>
            </a:pPr>
            <a:fld id="{0D4418BF-7CE8-4AC4-BC3B-111C69096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3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7" charset="0"/>
        <a:ea typeface="+mn-ea"/>
        <a:cs typeface="+mn-cs"/>
      </a:defRPr>
    </a:lvl1pPr>
    <a:lvl2pPr marL="45712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7" charset="0"/>
        <a:ea typeface="+mn-ea"/>
        <a:cs typeface="+mn-cs"/>
      </a:defRPr>
    </a:lvl2pPr>
    <a:lvl3pPr marL="91424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7" charset="0"/>
        <a:ea typeface="+mn-ea"/>
        <a:cs typeface="+mn-cs"/>
      </a:defRPr>
    </a:lvl3pPr>
    <a:lvl4pPr marL="13713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7" charset="0"/>
        <a:ea typeface="+mn-ea"/>
        <a:cs typeface="+mn-cs"/>
      </a:defRPr>
    </a:lvl4pPr>
    <a:lvl5pPr marL="182848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7" charset="0"/>
        <a:ea typeface="+mn-ea"/>
        <a:cs typeface="+mn-cs"/>
      </a:defRPr>
    </a:lvl5pPr>
    <a:lvl6pPr marL="2285605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4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6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8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4950" y="962025"/>
            <a:ext cx="6386513" cy="478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4418BF-7CE8-4AC4-BC3B-111C6909691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9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11930135"/>
            <a:ext cx="43525440" cy="82320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21762349"/>
            <a:ext cx="35844480" cy="9815311"/>
          </a:xfrm>
        </p:spPr>
        <p:txBody>
          <a:bodyPr/>
          <a:lstStyle>
            <a:lvl1pPr marL="0" indent="0" algn="ctr">
              <a:buNone/>
              <a:defRPr/>
            </a:lvl1pPr>
            <a:lvl2pPr marL="457121" indent="0" algn="ctr">
              <a:buNone/>
              <a:defRPr/>
            </a:lvl2pPr>
            <a:lvl3pPr marL="914241" indent="0" algn="ctr">
              <a:buNone/>
              <a:defRPr/>
            </a:lvl3pPr>
            <a:lvl4pPr marL="1371363" indent="0" algn="ctr">
              <a:buNone/>
              <a:defRPr/>
            </a:lvl4pPr>
            <a:lvl5pPr marL="1828483" indent="0" algn="ctr">
              <a:buNone/>
              <a:defRPr/>
            </a:lvl5pPr>
            <a:lvl6pPr marL="2285605" indent="0" algn="ctr">
              <a:buNone/>
              <a:defRPr/>
            </a:lvl6pPr>
            <a:lvl7pPr marL="2742724" indent="0" algn="ctr">
              <a:buNone/>
              <a:defRPr/>
            </a:lvl7pPr>
            <a:lvl8pPr marL="3199846" indent="0" algn="ctr">
              <a:buNone/>
              <a:defRPr/>
            </a:lvl8pPr>
            <a:lvl9pPr marL="365696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FD4991-B0AA-4C78-9F45-3F23A133B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42859-F12A-449A-AC2B-FAA8DA0E01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6431" y="3414514"/>
            <a:ext cx="10881360" cy="3072309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38615" y="3414514"/>
            <a:ext cx="32468151" cy="307230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F5ECC-1565-4C5A-A3E7-30DD94B653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0" y="1155701"/>
            <a:ext cx="36271200" cy="29336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6"/>
          </p:nvPr>
        </p:nvSpPr>
        <p:spPr bwMode="auto">
          <a:xfrm>
            <a:off x="7467600" y="4186706"/>
            <a:ext cx="36271200" cy="96949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33500" y="6827521"/>
            <a:ext cx="14935200" cy="1422400"/>
          </a:xfrm>
          <a:prstGeom prst="round1Rect">
            <a:avLst/>
          </a:prstGeom>
          <a:solidFill>
            <a:schemeClr val="accent2"/>
          </a:solidFill>
        </p:spPr>
        <p:txBody>
          <a:bodyPr lIns="389545" anchor="ctr">
            <a:noAutofit/>
          </a:bodyPr>
          <a:lstStyle>
            <a:lvl1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1333500" y="8249920"/>
            <a:ext cx="14935200" cy="8001000"/>
          </a:xfrm>
        </p:spPr>
        <p:txBody>
          <a:bodyPr lIns="389545" tIns="194773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333500" y="17538193"/>
            <a:ext cx="14935200" cy="1422400"/>
          </a:xfrm>
          <a:prstGeom prst="round1Rect">
            <a:avLst/>
          </a:prstGeom>
          <a:solidFill>
            <a:schemeClr val="accent3"/>
          </a:solidFill>
        </p:spPr>
        <p:txBody>
          <a:bodyPr lIns="389545" anchor="ctr">
            <a:noAutofit/>
          </a:bodyPr>
          <a:lstStyle>
            <a:lvl1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333500" y="18960596"/>
            <a:ext cx="14935200" cy="10602860"/>
          </a:xfrm>
        </p:spPr>
        <p:txBody>
          <a:bodyPr lIns="389545" tIns="194773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333500" y="30137101"/>
            <a:ext cx="14935200" cy="1422400"/>
          </a:xfrm>
          <a:prstGeom prst="round1Rect">
            <a:avLst/>
          </a:prstGeom>
          <a:solidFill>
            <a:schemeClr val="accent4"/>
          </a:solidFill>
        </p:spPr>
        <p:txBody>
          <a:bodyPr lIns="389545" anchor="ctr">
            <a:noAutofit/>
          </a:bodyPr>
          <a:lstStyle>
            <a:lvl1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6" hasCustomPrompt="1"/>
          </p:nvPr>
        </p:nvSpPr>
        <p:spPr>
          <a:xfrm>
            <a:off x="1333500" y="31566612"/>
            <a:ext cx="14935200" cy="5334000"/>
          </a:xfrm>
        </p:spPr>
        <p:txBody>
          <a:bodyPr lIns="389545" tIns="194773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8135600" y="6827521"/>
            <a:ext cx="14935200" cy="1422400"/>
          </a:xfrm>
          <a:prstGeom prst="round1Rect">
            <a:avLst/>
          </a:prstGeom>
          <a:solidFill>
            <a:schemeClr val="accent5"/>
          </a:solidFill>
        </p:spPr>
        <p:txBody>
          <a:bodyPr lIns="389545" anchor="ctr">
            <a:noAutofit/>
          </a:bodyPr>
          <a:lstStyle>
            <a:lvl1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2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8135600" y="8249920"/>
            <a:ext cx="14935200" cy="5334000"/>
          </a:xfrm>
        </p:spPr>
        <p:txBody>
          <a:bodyPr lIns="389545" tIns="194773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 hasCustomPrompt="1"/>
          </p:nvPr>
        </p:nvSpPr>
        <p:spPr>
          <a:xfrm>
            <a:off x="18135600" y="13939520"/>
            <a:ext cx="14935200" cy="7200900"/>
          </a:xfrm>
        </p:spPr>
        <p:txBody>
          <a:bodyPr lIns="389545" tIns="194773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3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8135600" y="27381202"/>
            <a:ext cx="14935200" cy="2044700"/>
          </a:xfrm>
        </p:spPr>
        <p:txBody>
          <a:bodyPr tIns="194773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8135600" y="30137101"/>
            <a:ext cx="14935200" cy="1422400"/>
          </a:xfrm>
          <a:prstGeom prst="round1Rect">
            <a:avLst/>
          </a:prstGeom>
          <a:solidFill>
            <a:schemeClr val="accent6"/>
          </a:solidFill>
        </p:spPr>
        <p:txBody>
          <a:bodyPr lIns="389545" anchor="ctr">
            <a:noAutofit/>
          </a:bodyPr>
          <a:lstStyle>
            <a:lvl1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8135600" y="31566612"/>
            <a:ext cx="14935200" cy="5334000"/>
          </a:xfrm>
        </p:spPr>
        <p:txBody>
          <a:bodyPr lIns="389545" tIns="194773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34884360" y="6827521"/>
            <a:ext cx="14935200" cy="1422400"/>
          </a:xfrm>
          <a:prstGeom prst="round1Rect">
            <a:avLst/>
          </a:prstGeom>
          <a:solidFill>
            <a:schemeClr val="accent6"/>
          </a:solidFill>
        </p:spPr>
        <p:txBody>
          <a:bodyPr lIns="389545" anchor="ctr">
            <a:noAutofit/>
          </a:bodyPr>
          <a:lstStyle>
            <a:lvl1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7" name="Content Placeholder 17"/>
          <p:cNvSpPr>
            <a:spLocks noGrp="1"/>
          </p:cNvSpPr>
          <p:nvPr>
            <p:ph sz="quarter" idx="32" hasCustomPrompt="1"/>
          </p:nvPr>
        </p:nvSpPr>
        <p:spPr>
          <a:xfrm>
            <a:off x="34884360" y="8249920"/>
            <a:ext cx="14935200" cy="8534400"/>
          </a:xfrm>
        </p:spPr>
        <p:txBody>
          <a:bodyPr lIns="389545" tIns="194773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8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34884360" y="18476976"/>
            <a:ext cx="14935200" cy="8534400"/>
          </a:xfrm>
        </p:spPr>
        <p:txBody>
          <a:bodyPr lIns="389545" tIns="194773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34884360" y="30137101"/>
            <a:ext cx="14935200" cy="1422400"/>
          </a:xfrm>
          <a:prstGeom prst="round1Rect">
            <a:avLst/>
          </a:prstGeom>
          <a:solidFill>
            <a:schemeClr val="accent1"/>
          </a:solidFill>
        </p:spPr>
        <p:txBody>
          <a:bodyPr lIns="389545" anchor="ctr">
            <a:noAutofit/>
          </a:bodyPr>
          <a:lstStyle>
            <a:lvl1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4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0" name="Content Placeholder 17"/>
          <p:cNvSpPr>
            <a:spLocks noGrp="1"/>
          </p:cNvSpPr>
          <p:nvPr>
            <p:ph sz="quarter" idx="35" hasCustomPrompt="1"/>
          </p:nvPr>
        </p:nvSpPr>
        <p:spPr>
          <a:xfrm>
            <a:off x="34884360" y="31566612"/>
            <a:ext cx="14935200" cy="5334000"/>
          </a:xfrm>
        </p:spPr>
        <p:txBody>
          <a:bodyPr lIns="389545" tIns="194773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9665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9168" userDrawn="1">
          <p15:clr>
            <a:srgbClr val="A4A3A4"/>
          </p15:clr>
        </p15:guide>
        <p15:guide id="2" pos="18480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C8139-951B-4346-AB20-7923F52BA5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483" y="24679144"/>
            <a:ext cx="43525440" cy="7627246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483" y="16278099"/>
            <a:ext cx="43525440" cy="84010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1" indent="0">
              <a:buNone/>
              <a:defRPr sz="1900"/>
            </a:lvl2pPr>
            <a:lvl3pPr marL="914241" indent="0">
              <a:buNone/>
              <a:defRPr sz="1500"/>
            </a:lvl3pPr>
            <a:lvl4pPr marL="1371363" indent="0">
              <a:buNone/>
              <a:defRPr sz="1400"/>
            </a:lvl4pPr>
            <a:lvl5pPr marL="1828483" indent="0">
              <a:buNone/>
              <a:defRPr sz="1400"/>
            </a:lvl5pPr>
            <a:lvl6pPr marL="2285605" indent="0">
              <a:buNone/>
              <a:defRPr sz="1400"/>
            </a:lvl6pPr>
            <a:lvl7pPr marL="2742724" indent="0">
              <a:buNone/>
              <a:defRPr sz="1400"/>
            </a:lvl7pPr>
            <a:lvl8pPr marL="3199846" indent="0">
              <a:buNone/>
              <a:defRPr sz="1400"/>
            </a:lvl8pPr>
            <a:lvl9pPr marL="365696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00EBC-7D1B-49A5-86C2-37AAAE6777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38613" y="11098101"/>
            <a:ext cx="21674756" cy="23039499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93040" y="11098101"/>
            <a:ext cx="21674756" cy="23039499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96770-0A6D-4276-A1D0-832F75DE5C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1538220"/>
            <a:ext cx="46085760" cy="640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2" y="8596387"/>
            <a:ext cx="22625520" cy="3583546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21" indent="0">
              <a:buNone/>
              <a:defRPr sz="2000" b="1"/>
            </a:lvl2pPr>
            <a:lvl3pPr marL="914241" indent="0">
              <a:buNone/>
              <a:defRPr sz="1900" b="1"/>
            </a:lvl3pPr>
            <a:lvl4pPr marL="1371363" indent="0">
              <a:buNone/>
              <a:defRPr sz="1500" b="1"/>
            </a:lvl4pPr>
            <a:lvl5pPr marL="1828483" indent="0">
              <a:buNone/>
              <a:defRPr sz="1500" b="1"/>
            </a:lvl5pPr>
            <a:lvl6pPr marL="2285605" indent="0">
              <a:buNone/>
              <a:defRPr sz="1500" b="1"/>
            </a:lvl6pPr>
            <a:lvl7pPr marL="2742724" indent="0">
              <a:buNone/>
              <a:defRPr sz="1500" b="1"/>
            </a:lvl7pPr>
            <a:lvl8pPr marL="3199846" indent="0">
              <a:buNone/>
              <a:defRPr sz="1500" b="1"/>
            </a:lvl8pPr>
            <a:lvl9pPr marL="3656968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2" y="12179930"/>
            <a:ext cx="22625520" cy="2212670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3078" y="8596387"/>
            <a:ext cx="22633004" cy="3583546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21" indent="0">
              <a:buNone/>
              <a:defRPr sz="2000" b="1"/>
            </a:lvl2pPr>
            <a:lvl3pPr marL="914241" indent="0">
              <a:buNone/>
              <a:defRPr sz="1900" b="1"/>
            </a:lvl3pPr>
            <a:lvl4pPr marL="1371363" indent="0">
              <a:buNone/>
              <a:defRPr sz="1500" b="1"/>
            </a:lvl4pPr>
            <a:lvl5pPr marL="1828483" indent="0">
              <a:buNone/>
              <a:defRPr sz="1500" b="1"/>
            </a:lvl5pPr>
            <a:lvl6pPr marL="2285605" indent="0">
              <a:buNone/>
              <a:defRPr sz="1500" b="1"/>
            </a:lvl6pPr>
            <a:lvl7pPr marL="2742724" indent="0">
              <a:buNone/>
              <a:defRPr sz="1500" b="1"/>
            </a:lvl7pPr>
            <a:lvl8pPr marL="3199846" indent="0">
              <a:buNone/>
              <a:defRPr sz="1500" b="1"/>
            </a:lvl8pPr>
            <a:lvl9pPr marL="3656968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3078" y="12179930"/>
            <a:ext cx="22633004" cy="2212670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BEA6E-6B58-4CC6-8D61-D7A483A21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FA94F-F46C-4767-8B52-928E2037B1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B4570-57DB-462E-93B8-C404F64FC1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7" y="1528837"/>
            <a:ext cx="16846083" cy="650785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528833"/>
            <a:ext cx="28625800" cy="32777807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7" y="8036691"/>
            <a:ext cx="16846083" cy="26269949"/>
          </a:xfrm>
        </p:spPr>
        <p:txBody>
          <a:bodyPr/>
          <a:lstStyle>
            <a:lvl1pPr marL="0" indent="0">
              <a:buNone/>
              <a:defRPr sz="1400"/>
            </a:lvl1pPr>
            <a:lvl2pPr marL="457121" indent="0">
              <a:buNone/>
              <a:defRPr sz="1200"/>
            </a:lvl2pPr>
            <a:lvl3pPr marL="914241" indent="0">
              <a:buNone/>
              <a:defRPr sz="900"/>
            </a:lvl3pPr>
            <a:lvl4pPr marL="1371363" indent="0">
              <a:buNone/>
              <a:defRPr sz="800"/>
            </a:lvl4pPr>
            <a:lvl5pPr marL="1828483" indent="0">
              <a:buNone/>
              <a:defRPr sz="800"/>
            </a:lvl5pPr>
            <a:lvl6pPr marL="2285605" indent="0">
              <a:buNone/>
              <a:defRPr sz="800"/>
            </a:lvl6pPr>
            <a:lvl7pPr marL="2742724" indent="0">
              <a:buNone/>
              <a:defRPr sz="800"/>
            </a:lvl7pPr>
            <a:lvl8pPr marL="3199846" indent="0">
              <a:buNone/>
              <a:defRPr sz="800"/>
            </a:lvl8pPr>
            <a:lvl9pPr marL="365696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BBA61-B487-4C09-AFBE-F608CC0882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7280" y="26884117"/>
            <a:ext cx="30723840" cy="31722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7280" y="3431420"/>
            <a:ext cx="30723840" cy="23043255"/>
          </a:xfrm>
        </p:spPr>
        <p:txBody>
          <a:bodyPr/>
          <a:lstStyle>
            <a:lvl1pPr marL="0" indent="0">
              <a:buNone/>
              <a:defRPr sz="3300"/>
            </a:lvl1pPr>
            <a:lvl2pPr marL="457121" indent="0">
              <a:buNone/>
              <a:defRPr sz="2800"/>
            </a:lvl2pPr>
            <a:lvl3pPr marL="914241" indent="0">
              <a:buNone/>
              <a:defRPr sz="2300"/>
            </a:lvl3pPr>
            <a:lvl4pPr marL="1371363" indent="0">
              <a:buNone/>
              <a:defRPr sz="2000"/>
            </a:lvl4pPr>
            <a:lvl5pPr marL="1828483" indent="0">
              <a:buNone/>
              <a:defRPr sz="2000"/>
            </a:lvl5pPr>
            <a:lvl6pPr marL="2285605" indent="0">
              <a:buNone/>
              <a:defRPr sz="2000"/>
            </a:lvl6pPr>
            <a:lvl7pPr marL="2742724" indent="0">
              <a:buNone/>
              <a:defRPr sz="2000"/>
            </a:lvl7pPr>
            <a:lvl8pPr marL="3199846" indent="0">
              <a:buNone/>
              <a:defRPr sz="2000"/>
            </a:lvl8pPr>
            <a:lvl9pPr marL="3656968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7280" y="30056345"/>
            <a:ext cx="30723840" cy="4507607"/>
          </a:xfrm>
        </p:spPr>
        <p:txBody>
          <a:bodyPr/>
          <a:lstStyle>
            <a:lvl1pPr marL="0" indent="0">
              <a:buNone/>
              <a:defRPr sz="1400"/>
            </a:lvl1pPr>
            <a:lvl2pPr marL="457121" indent="0">
              <a:buNone/>
              <a:defRPr sz="1200"/>
            </a:lvl2pPr>
            <a:lvl3pPr marL="914241" indent="0">
              <a:buNone/>
              <a:defRPr sz="900"/>
            </a:lvl3pPr>
            <a:lvl4pPr marL="1371363" indent="0">
              <a:buNone/>
              <a:defRPr sz="800"/>
            </a:lvl4pPr>
            <a:lvl5pPr marL="1828483" indent="0">
              <a:buNone/>
              <a:defRPr sz="800"/>
            </a:lvl5pPr>
            <a:lvl6pPr marL="2285605" indent="0">
              <a:buNone/>
              <a:defRPr sz="800"/>
            </a:lvl6pPr>
            <a:lvl7pPr marL="2742724" indent="0">
              <a:buNone/>
              <a:defRPr sz="800"/>
            </a:lvl7pPr>
            <a:lvl8pPr marL="3199846" indent="0">
              <a:buNone/>
              <a:defRPr sz="800"/>
            </a:lvl8pPr>
            <a:lvl9pPr marL="365696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EDBD1D-0B06-493F-9B9E-7B6F9BBD04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38610" y="3414511"/>
            <a:ext cx="43529186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5950" tIns="222975" rIns="445950" bIns="2229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38610" y="11098101"/>
            <a:ext cx="43529186" cy="2303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5950" tIns="222975" rIns="445950" bIns="2229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38609" y="34992175"/>
            <a:ext cx="10668000" cy="255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5950" tIns="222975" rIns="445950" bIns="222975" numCol="1" anchor="t" anchorCtr="0" compatLnSpc="1">
            <a:prstTxWarp prst="textNoShape">
              <a:avLst/>
            </a:prstTxWarp>
          </a:bodyPr>
          <a:lstStyle>
            <a:lvl1pPr>
              <a:defRPr sz="7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7397" y="34992175"/>
            <a:ext cx="16211616" cy="255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5950" tIns="222975" rIns="445950" bIns="222975" numCol="1" anchor="t" anchorCtr="0" compatLnSpc="1">
            <a:prstTxWarp prst="textNoShape">
              <a:avLst/>
            </a:prstTxWarp>
          </a:bodyPr>
          <a:lstStyle>
            <a:lvl1pPr algn="ctr">
              <a:defRPr sz="7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9791" y="34992175"/>
            <a:ext cx="10668000" cy="255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5950" tIns="222975" rIns="445950" bIns="222975" numCol="1" anchor="t" anchorCtr="0" compatLnSpc="1">
            <a:prstTxWarp prst="textNoShape">
              <a:avLst/>
            </a:prstTxWarp>
          </a:bodyPr>
          <a:lstStyle>
            <a:lvl1pPr algn="r">
              <a:defRPr sz="7000"/>
            </a:lvl1pPr>
          </a:lstStyle>
          <a:p>
            <a:fld id="{0870CD87-B729-45C9-B46A-E130E2DB8C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522521" y="518985"/>
            <a:ext cx="50161371" cy="37366833"/>
          </a:xfrm>
          <a:prstGeom prst="rect">
            <a:avLst/>
          </a:prstGeom>
          <a:blipFill rotWithShape="1">
            <a:blip r:embed="rId14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300" tIns="44649" rIns="89300" bIns="4464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275493" y="6241757"/>
            <a:ext cx="11495315" cy="3123495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300" tIns="44649" rIns="89300" bIns="4464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3662089" y="6241757"/>
            <a:ext cx="11495315" cy="3123495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300" tIns="44649" rIns="89300" bIns="4464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26048676" y="6241757"/>
            <a:ext cx="11495315" cy="3123495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300" tIns="44649" rIns="89300" bIns="4464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38435272" y="6241757"/>
            <a:ext cx="11495315" cy="3123495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300" tIns="44649" rIns="89300" bIns="4464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527788" y="567916"/>
            <a:ext cx="50095848" cy="5067484"/>
          </a:xfrm>
          <a:prstGeom prst="rect">
            <a:avLst/>
          </a:prstGeom>
          <a:solidFill>
            <a:srgbClr val="8721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300" tIns="44649" rIns="89300" bIns="4464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61691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461691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27" charset="0"/>
        </a:defRPr>
      </a:lvl2pPr>
      <a:lvl3pPr algn="ctr" defTabSz="4461691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27" charset="0"/>
        </a:defRPr>
      </a:lvl3pPr>
      <a:lvl4pPr algn="ctr" defTabSz="4461691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27" charset="0"/>
        </a:defRPr>
      </a:lvl4pPr>
      <a:lvl5pPr algn="ctr" defTabSz="4461691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27" charset="0"/>
        </a:defRPr>
      </a:lvl5pPr>
      <a:lvl6pPr marL="457121" algn="ctr" defTabSz="4461691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27" charset="0"/>
        </a:defRPr>
      </a:lvl6pPr>
      <a:lvl7pPr marL="914241" algn="ctr" defTabSz="4461691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27" charset="0"/>
        </a:defRPr>
      </a:lvl7pPr>
      <a:lvl8pPr marL="1371363" algn="ctr" defTabSz="4461691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27" charset="0"/>
        </a:defRPr>
      </a:lvl8pPr>
      <a:lvl9pPr marL="1828483" algn="ctr" defTabSz="4461691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27" charset="0"/>
        </a:defRPr>
      </a:lvl9pPr>
    </p:titleStyle>
    <p:bodyStyle>
      <a:lvl1pPr marL="1671349" indent="-1671349" algn="l" defTabSz="4461691" rtl="0" eaLnBrk="0" fontAlgn="base" hangingPunct="0">
        <a:spcBef>
          <a:spcPct val="20000"/>
        </a:spcBef>
        <a:spcAft>
          <a:spcPct val="0"/>
        </a:spcAft>
        <a:buChar char="•"/>
        <a:defRPr sz="15600">
          <a:solidFill>
            <a:schemeClr val="tx1"/>
          </a:solidFill>
          <a:latin typeface="+mn-lt"/>
          <a:ea typeface="+mn-ea"/>
          <a:cs typeface="+mn-cs"/>
        </a:defRPr>
      </a:lvl1pPr>
      <a:lvl2pPr marL="3622048" indent="-1391996" algn="l" defTabSz="4461691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571161" indent="-1109472" algn="l" defTabSz="4461691" rtl="0" eaLnBrk="0" fontAlgn="base" hangingPunct="0">
        <a:spcBef>
          <a:spcPct val="20000"/>
        </a:spcBef>
        <a:spcAft>
          <a:spcPct val="0"/>
        </a:spcAft>
        <a:buChar char="•"/>
        <a:defRPr sz="11800">
          <a:solidFill>
            <a:schemeClr val="tx1"/>
          </a:solidFill>
          <a:latin typeface="+mn-lt"/>
        </a:defRPr>
      </a:lvl3pPr>
      <a:lvl4pPr marL="7802799" indent="-1111058" algn="l" defTabSz="4461691" rtl="0" eaLnBrk="0" fontAlgn="base" hangingPunct="0">
        <a:spcBef>
          <a:spcPct val="20000"/>
        </a:spcBef>
        <a:spcAft>
          <a:spcPct val="0"/>
        </a:spcAft>
        <a:buChar char="–"/>
        <a:defRPr sz="9800">
          <a:solidFill>
            <a:schemeClr val="tx1"/>
          </a:solidFill>
          <a:latin typeface="+mn-lt"/>
        </a:defRPr>
      </a:lvl4pPr>
      <a:lvl5pPr marL="10032851" indent="-1114231" algn="l" defTabSz="4461691" rtl="0" eaLnBrk="0" fontAlgn="base" hangingPunct="0">
        <a:spcBef>
          <a:spcPct val="20000"/>
        </a:spcBef>
        <a:spcAft>
          <a:spcPct val="0"/>
        </a:spcAft>
        <a:buChar char="»"/>
        <a:defRPr sz="9800">
          <a:solidFill>
            <a:schemeClr val="tx1"/>
          </a:solidFill>
          <a:latin typeface="+mn-lt"/>
        </a:defRPr>
      </a:lvl5pPr>
      <a:lvl6pPr marL="10489973" indent="-1114231" algn="l" defTabSz="4461691" rtl="0" fontAlgn="base">
        <a:spcBef>
          <a:spcPct val="20000"/>
        </a:spcBef>
        <a:spcAft>
          <a:spcPct val="0"/>
        </a:spcAft>
        <a:buChar char="»"/>
        <a:defRPr sz="9800">
          <a:solidFill>
            <a:schemeClr val="tx1"/>
          </a:solidFill>
          <a:latin typeface="+mn-lt"/>
        </a:defRPr>
      </a:lvl6pPr>
      <a:lvl7pPr marL="10947093" indent="-1114231" algn="l" defTabSz="4461691" rtl="0" fontAlgn="base">
        <a:spcBef>
          <a:spcPct val="20000"/>
        </a:spcBef>
        <a:spcAft>
          <a:spcPct val="0"/>
        </a:spcAft>
        <a:buChar char="»"/>
        <a:defRPr sz="9800">
          <a:solidFill>
            <a:schemeClr val="tx1"/>
          </a:solidFill>
          <a:latin typeface="+mn-lt"/>
        </a:defRPr>
      </a:lvl7pPr>
      <a:lvl8pPr marL="11404213" indent="-1114231" algn="l" defTabSz="4461691" rtl="0" fontAlgn="base">
        <a:spcBef>
          <a:spcPct val="20000"/>
        </a:spcBef>
        <a:spcAft>
          <a:spcPct val="0"/>
        </a:spcAft>
        <a:buChar char="»"/>
        <a:defRPr sz="9800">
          <a:solidFill>
            <a:schemeClr val="tx1"/>
          </a:solidFill>
          <a:latin typeface="+mn-lt"/>
        </a:defRPr>
      </a:lvl8pPr>
      <a:lvl9pPr marL="11861334" indent="-1114231" algn="l" defTabSz="4461691" rtl="0" fontAlgn="base">
        <a:spcBef>
          <a:spcPct val="20000"/>
        </a:spcBef>
        <a:spcAft>
          <a:spcPct val="0"/>
        </a:spcAft>
        <a:buChar char="»"/>
        <a:defRPr sz="9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1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3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3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5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4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6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8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6026" y="912970"/>
            <a:ext cx="41753749" cy="4468748"/>
          </a:xfrm>
          <a:prstGeom prst="rect">
            <a:avLst/>
          </a:prstGeom>
          <a:noFill/>
        </p:spPr>
        <p:txBody>
          <a:bodyPr wrap="square" lIns="89300" tIns="44649" rIns="89300" bIns="44649" rtlCol="0" anchor="ctr" anchorCtr="0">
            <a:noAutofit/>
          </a:bodyPr>
          <a:lstStyle/>
          <a:p>
            <a:pPr>
              <a:spcAft>
                <a:spcPts val="489"/>
              </a:spcAft>
            </a:pPr>
            <a:r>
              <a:rPr lang="en-US" sz="9300" b="1" dirty="0">
                <a:solidFill>
                  <a:schemeClr val="bg1"/>
                </a:solidFill>
                <a:latin typeface="Arial"/>
                <a:cs typeface="Arial"/>
              </a:rPr>
              <a:t>Name of the Poster Goes Here</a:t>
            </a:r>
          </a:p>
          <a:p>
            <a:r>
              <a:rPr lang="en-US" sz="4700" b="1" dirty="0">
                <a:solidFill>
                  <a:schemeClr val="bg1"/>
                </a:solidFill>
                <a:latin typeface="Arial"/>
                <a:cs typeface="Arial"/>
              </a:rPr>
              <a:t>Author1, Author2, Department of [insert name], University of New Hampshire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6963" y="6246341"/>
            <a:ext cx="11485908" cy="1670277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67897" tIns="267897" rIns="267897" bIns="267897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700" b="1" dirty="0">
                <a:latin typeface="Arial"/>
                <a:cs typeface="Arial"/>
              </a:rPr>
              <a:t>Introduction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6963" y="23892344"/>
            <a:ext cx="11485908" cy="2011195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67897" tIns="267897" rIns="267897" bIns="267897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700" b="1" dirty="0">
                <a:latin typeface="Arial"/>
                <a:cs typeface="Arial"/>
              </a:rPr>
              <a:t>Objectives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91774" y="6218923"/>
            <a:ext cx="11495315" cy="1697698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67897" tIns="267897" rIns="267897" bIns="267897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700" b="1" dirty="0">
                <a:latin typeface="Arial"/>
                <a:cs typeface="Arial"/>
              </a:rPr>
              <a:t>Methods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91771" y="23687093"/>
            <a:ext cx="11495315" cy="1886135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67897" tIns="267897" rIns="267897" bIns="267897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700" b="1" dirty="0">
                <a:latin typeface="Arial"/>
                <a:cs typeface="Arial"/>
              </a:rPr>
              <a:t>Results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15390" y="6260044"/>
            <a:ext cx="11514033" cy="1656575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67897" tIns="267897" rIns="267897" bIns="267897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700" b="1" dirty="0">
                <a:latin typeface="Arial"/>
                <a:cs typeface="Arial"/>
              </a:rPr>
              <a:t>Conclusions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57280" y="30205392"/>
            <a:ext cx="11514938" cy="1932469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67897" tIns="267897" rIns="267897" bIns="267897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700" b="1">
                <a:latin typeface="Arial"/>
                <a:cs typeface="Arial"/>
              </a:rPr>
              <a:t>References</a:t>
            </a:r>
            <a:endParaRPr lang="en-US" sz="4700" b="1" dirty="0">
              <a:latin typeface="Arial"/>
              <a:cs typeface="Arial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231610" y="7821009"/>
            <a:ext cx="11514938" cy="163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45950" tIns="449850" rIns="445950" bIns="449850">
            <a:spAutoFit/>
          </a:bodyPr>
          <a:lstStyle/>
          <a:p>
            <a:pPr defTabSz="3709346">
              <a:spcBef>
                <a:spcPct val="50000"/>
              </a:spcBef>
            </a:pPr>
            <a:r>
              <a:rPr lang="en-US" sz="4700" dirty="0"/>
              <a:t>Introductory text goes here.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57933" y="26404522"/>
            <a:ext cx="11514938" cy="4519038"/>
          </a:xfrm>
          <a:prstGeom prst="rect">
            <a:avLst/>
          </a:prstGeom>
        </p:spPr>
        <p:txBody>
          <a:bodyPr wrap="square" lIns="267897" tIns="267897" rIns="267897" bIns="267897">
            <a:spAutoFit/>
          </a:bodyPr>
          <a:lstStyle/>
          <a:p>
            <a:pPr marL="498388" indent="-449185" defTabSz="3709346">
              <a:spcBef>
                <a:spcPct val="50000"/>
              </a:spcBef>
              <a:buFontTx/>
              <a:buChar char="•"/>
            </a:pPr>
            <a:r>
              <a:rPr lang="en-US" sz="4700" dirty="0"/>
              <a:t>Objective 1</a:t>
            </a:r>
          </a:p>
          <a:p>
            <a:pPr marL="498388" indent="-449185" defTabSz="3709346">
              <a:spcBef>
                <a:spcPct val="50000"/>
              </a:spcBef>
              <a:buFontTx/>
              <a:buChar char="•"/>
            </a:pPr>
            <a:r>
              <a:rPr lang="en-US" sz="4700" dirty="0"/>
              <a:t>Objective 2</a:t>
            </a:r>
          </a:p>
          <a:p>
            <a:pPr marL="498388" indent="-449185" defTabSz="3709346">
              <a:spcBef>
                <a:spcPct val="50000"/>
              </a:spcBef>
              <a:buFontTx/>
              <a:buChar char="•"/>
            </a:pPr>
            <a:r>
              <a:rPr lang="en-US" sz="4700" dirty="0"/>
              <a:t>Objective 3</a:t>
            </a:r>
          </a:p>
          <a:p>
            <a:pPr marL="498388" indent="-449185" defTabSz="3709346">
              <a:spcBef>
                <a:spcPct val="50000"/>
              </a:spcBef>
              <a:buFontTx/>
              <a:buChar char="•"/>
            </a:pPr>
            <a:r>
              <a:rPr lang="en-US" sz="4700" dirty="0"/>
              <a:t>Objective 4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8415392" y="31855013"/>
            <a:ext cx="11466559" cy="163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45950" tIns="449850" rIns="445950" bIns="449850">
            <a:spAutoFit/>
          </a:bodyPr>
          <a:lstStyle/>
          <a:p>
            <a:pPr marL="471407" indent="-471407" defTabSz="4461691">
              <a:spcBef>
                <a:spcPct val="50000"/>
              </a:spcBef>
            </a:pPr>
            <a:r>
              <a:rPr lang="en-US" sz="4700" i="1" dirty="0">
                <a:cs typeface="Times New Roman" pitchFamily="27" charset="0"/>
              </a:rPr>
              <a:t>References go here.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931749" y="8752850"/>
            <a:ext cx="11986371" cy="5025331"/>
          </a:xfrm>
          <a:prstGeom prst="rect">
            <a:avLst/>
          </a:prstGeom>
          <a:noFill/>
        </p:spPr>
        <p:txBody>
          <a:bodyPr wrap="square" lIns="267897" tIns="267897" rIns="267897" bIns="267897" rtlCol="0">
            <a:spAutoFit/>
          </a:bodyPr>
          <a:lstStyle/>
          <a:p>
            <a:pPr marL="558118" indent="-558118" defTabSz="446169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700" dirty="0"/>
              <a:t>Conclusion 1</a:t>
            </a:r>
          </a:p>
          <a:p>
            <a:pPr marL="558118" indent="-558118" defTabSz="446169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700" dirty="0"/>
              <a:t>Conclusion 2</a:t>
            </a:r>
          </a:p>
          <a:p>
            <a:pPr marL="558118" indent="-558118" defTabSz="446169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700" dirty="0"/>
              <a:t>Conclusion 3 </a:t>
            </a:r>
          </a:p>
          <a:p>
            <a:pPr marL="558118" indent="-558118" defTabSz="446169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700" dirty="0"/>
              <a:t>Conclusion 4</a:t>
            </a:r>
          </a:p>
          <a:p>
            <a:pPr marL="558118" indent="-558118" defTabSz="446169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700" dirty="0"/>
              <a:t>Conclusion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4327703" y="35441473"/>
            <a:ext cx="10344342" cy="1336665"/>
          </a:xfrm>
          <a:prstGeom prst="rect">
            <a:avLst/>
          </a:prstGeom>
        </p:spPr>
        <p:txBody>
          <a:bodyPr wrap="square" lIns="89300" tIns="44649" rIns="89300" bIns="44649">
            <a:spAutoFit/>
          </a:bodyPr>
          <a:lstStyle/>
          <a:p>
            <a:r>
              <a:rPr lang="en-US" sz="2700" i="1" dirty="0"/>
              <a:t>Image 1 Caption</a:t>
            </a:r>
          </a:p>
          <a:p>
            <a:endParaRPr lang="en-US" sz="2700" i="1" dirty="0"/>
          </a:p>
          <a:p>
            <a:r>
              <a:rPr lang="en-US" sz="2700" i="1" dirty="0"/>
              <a:t>Image 2 Caption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788127" y="6309559"/>
            <a:ext cx="11346224" cy="1942949"/>
          </a:xfrm>
          <a:prstGeom prst="rect">
            <a:avLst/>
          </a:prstGeom>
          <a:noFill/>
        </p:spPr>
        <p:txBody>
          <a:bodyPr wrap="square" lIns="267897" tIns="267897" rIns="267897" bIns="267897" rtlCol="0">
            <a:spAutoFit/>
          </a:bodyPr>
          <a:lstStyle/>
          <a:p>
            <a:pPr defTabSz="4461691">
              <a:spcBef>
                <a:spcPct val="30000"/>
              </a:spcBef>
            </a:pPr>
            <a:endParaRPr lang="en-US" sz="3000" dirty="0"/>
          </a:p>
          <a:p>
            <a:pPr defTabSz="4461691">
              <a:spcBef>
                <a:spcPct val="30000"/>
              </a:spcBef>
            </a:pPr>
            <a:r>
              <a:rPr lang="en-US" sz="4700" dirty="0"/>
              <a:t>More Discussion Text….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457284" y="21330225"/>
            <a:ext cx="11514938" cy="1932469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67897" tIns="267897" rIns="267897" bIns="267897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700" b="1" dirty="0">
                <a:latin typeface="Arial"/>
                <a:cs typeface="Arial"/>
              </a:rPr>
              <a:t>Next Steps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788682" y="8296592"/>
            <a:ext cx="11321108" cy="813445"/>
          </a:xfrm>
          <a:prstGeom prst="rect">
            <a:avLst/>
          </a:prstGeom>
        </p:spPr>
        <p:txBody>
          <a:bodyPr wrap="square" lIns="89300" tIns="44649" rIns="89300" bIns="44649">
            <a:spAutoFit/>
          </a:bodyPr>
          <a:lstStyle/>
          <a:p>
            <a:pPr marL="49205" indent="-49205" defTabSz="3709346">
              <a:spcBef>
                <a:spcPct val="50000"/>
              </a:spcBef>
            </a:pPr>
            <a:r>
              <a:rPr lang="en-US" sz="4700" dirty="0"/>
              <a:t>Methods text goes here.</a:t>
            </a:r>
            <a:r>
              <a:rPr lang="en-US" sz="4000" dirty="0"/>
              <a:t>	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788682" y="25205089"/>
            <a:ext cx="11563322" cy="2720084"/>
          </a:xfrm>
          <a:prstGeom prst="rect">
            <a:avLst/>
          </a:prstGeom>
          <a:noFill/>
        </p:spPr>
        <p:txBody>
          <a:bodyPr wrap="square" lIns="267897" tIns="267897" rIns="267897" bIns="267897" rtlCol="0">
            <a:spAutoFit/>
          </a:bodyPr>
          <a:lstStyle/>
          <a:p>
            <a:pPr defTabSz="4461691">
              <a:spcBef>
                <a:spcPct val="30000"/>
              </a:spcBef>
            </a:pPr>
            <a:endParaRPr lang="en-US" sz="3500" dirty="0"/>
          </a:p>
          <a:p>
            <a:pPr defTabSz="4461691">
              <a:spcBef>
                <a:spcPct val="30000"/>
              </a:spcBef>
            </a:pPr>
            <a:r>
              <a:rPr lang="en-US" sz="4700" dirty="0"/>
              <a:t>Discussion text goes here.</a:t>
            </a:r>
          </a:p>
          <a:p>
            <a:pPr defTabSz="4461691">
              <a:spcBef>
                <a:spcPct val="30000"/>
              </a:spcBef>
            </a:pPr>
            <a:endParaRPr lang="en-US" sz="3500" dirty="0"/>
          </a:p>
        </p:txBody>
      </p:sp>
      <p:sp>
        <p:nvSpPr>
          <p:cNvPr id="45" name="TextBox 44"/>
          <p:cNvSpPr txBox="1"/>
          <p:nvPr/>
        </p:nvSpPr>
        <p:spPr>
          <a:xfrm>
            <a:off x="1286964" y="32887540"/>
            <a:ext cx="11514938" cy="1932469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67897" tIns="267897" rIns="267897" bIns="267897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700" b="1" dirty="0">
                <a:latin typeface="Arial"/>
                <a:cs typeface="Arial"/>
              </a:rPr>
              <a:t>Contacts</a:t>
            </a: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1016027" y="34820011"/>
            <a:ext cx="11730524" cy="163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45950" tIns="449850" rIns="445950" bIns="449850">
            <a:spAutoFit/>
          </a:bodyPr>
          <a:lstStyle/>
          <a:p>
            <a:pPr marL="471407" indent="-471407" defTabSz="4461691">
              <a:spcBef>
                <a:spcPct val="50000"/>
              </a:spcBef>
            </a:pPr>
            <a:r>
              <a:rPr lang="en-US" sz="4700" dirty="0">
                <a:cs typeface="Times New Roman" pitchFamily="27" charset="0"/>
              </a:rPr>
              <a:t>Contact information goes here.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5842" y="8768238"/>
            <a:ext cx="9352134" cy="928894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5074" y="19353585"/>
            <a:ext cx="8205486" cy="815004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9902" y="29338792"/>
            <a:ext cx="6715836" cy="6670458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8931749" y="23490795"/>
            <a:ext cx="11986371" cy="5025331"/>
          </a:xfrm>
          <a:prstGeom prst="rect">
            <a:avLst/>
          </a:prstGeom>
          <a:noFill/>
        </p:spPr>
        <p:txBody>
          <a:bodyPr wrap="square" lIns="267897" tIns="267897" rIns="267897" bIns="267897" rtlCol="0">
            <a:spAutoFit/>
          </a:bodyPr>
          <a:lstStyle/>
          <a:p>
            <a:pPr marL="558118" indent="-558118" defTabSz="446169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700" dirty="0"/>
              <a:t>Next Step 1</a:t>
            </a:r>
          </a:p>
          <a:p>
            <a:pPr marL="558118" indent="-558118" defTabSz="446169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700" dirty="0"/>
              <a:t>Next Step 2</a:t>
            </a:r>
          </a:p>
          <a:p>
            <a:pPr marL="558118" indent="-558118" defTabSz="446169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700" dirty="0"/>
              <a:t>Next Step 3 </a:t>
            </a:r>
          </a:p>
          <a:p>
            <a:pPr marL="558118" indent="-558118" defTabSz="446169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700" dirty="0"/>
              <a:t>Next Step 4</a:t>
            </a:r>
          </a:p>
          <a:p>
            <a:pPr marL="558118" indent="-558118" defTabSz="446169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700" dirty="0"/>
              <a:t>Next Step 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703" y="30673048"/>
            <a:ext cx="10344342" cy="400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3551" y="1682813"/>
            <a:ext cx="10058400" cy="29290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8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-16667"/>
            <a:ext cx="51206400" cy="3842146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53" tIns="62225" rIns="124453" bIns="62225"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797961" y="2742197"/>
            <a:ext cx="39610483" cy="12944559"/>
          </a:xfrm>
          <a:prstGeom prst="rect">
            <a:avLst/>
          </a:prstGeom>
          <a:noFill/>
        </p:spPr>
        <p:txBody>
          <a:bodyPr wrap="square" lIns="124453" tIns="62225" rIns="124453" bIns="62225" rtlCol="0">
            <a:spAutoFit/>
          </a:bodyPr>
          <a:lstStyle/>
          <a:p>
            <a:pPr algn="ctr"/>
            <a:r>
              <a:rPr lang="en-US" sz="15700" b="1" dirty="0">
                <a:solidFill>
                  <a:srgbClr val="002060"/>
                </a:solidFill>
              </a:rPr>
              <a:t>This poster template provided courtesy of </a:t>
            </a:r>
          </a:p>
          <a:p>
            <a:pPr algn="ctr"/>
            <a:r>
              <a:rPr lang="en-US" sz="15700" b="1" dirty="0">
                <a:solidFill>
                  <a:srgbClr val="002060"/>
                </a:solidFill>
              </a:rPr>
              <a:t>UNH ESRC Poster Printing Services</a:t>
            </a:r>
          </a:p>
          <a:p>
            <a:pPr algn="ctr"/>
            <a:endParaRPr lang="en-US" sz="13100" dirty="0">
              <a:solidFill>
                <a:schemeClr val="tx2"/>
              </a:solidFill>
            </a:endParaRPr>
          </a:p>
          <a:p>
            <a:pPr algn="ctr"/>
            <a:endParaRPr lang="en-US" sz="13100" dirty="0">
              <a:solidFill>
                <a:schemeClr val="tx2"/>
              </a:solidFill>
            </a:endParaRPr>
          </a:p>
          <a:p>
            <a:pPr algn="ctr"/>
            <a:r>
              <a:rPr lang="en-US" sz="15700" dirty="0">
                <a:solidFill>
                  <a:srgbClr val="002060"/>
                </a:solidFill>
              </a:rPr>
              <a:t>Trust us to make your poster look </a:t>
            </a:r>
            <a:r>
              <a:rPr lang="en-US" sz="15700" b="1" dirty="0">
                <a:solidFill>
                  <a:srgbClr val="002060"/>
                </a:solidFill>
              </a:rPr>
              <a:t>GREAT!</a:t>
            </a:r>
          </a:p>
          <a:p>
            <a:pPr algn="ctr"/>
            <a:endParaRPr lang="en-US" sz="10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334" y="32258150"/>
            <a:ext cx="4249916" cy="498386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3554505" y="20781269"/>
            <a:ext cx="31212858" cy="5557922"/>
          </a:xfrm>
          <a:prstGeom prst="rect">
            <a:avLst/>
          </a:prstGeom>
          <a:noFill/>
        </p:spPr>
        <p:txBody>
          <a:bodyPr wrap="square" lIns="124453" tIns="62225" rIns="124453" bIns="62225" rtlCol="0" anchor="ctr">
            <a:spAutoFit/>
          </a:bodyPr>
          <a:lstStyle/>
          <a:p>
            <a:r>
              <a:rPr lang="en-US" sz="13100" b="1" dirty="0">
                <a:solidFill>
                  <a:srgbClr val="002060"/>
                </a:solidFill>
              </a:rPr>
              <a:t>Website: </a:t>
            </a:r>
            <a:r>
              <a:rPr lang="en-US" sz="13100" dirty="0">
                <a:solidFill>
                  <a:srgbClr val="002060"/>
                </a:solidFill>
              </a:rPr>
              <a:t>http://posters.unh.edu</a:t>
            </a:r>
          </a:p>
          <a:p>
            <a:r>
              <a:rPr lang="en-US" sz="13100" b="1" dirty="0">
                <a:solidFill>
                  <a:srgbClr val="002060"/>
                </a:solidFill>
              </a:rPr>
              <a:t>Poster Guide: </a:t>
            </a:r>
            <a:r>
              <a:rPr lang="en-US" sz="13100" dirty="0">
                <a:solidFill>
                  <a:srgbClr val="002060"/>
                </a:solidFill>
              </a:rPr>
              <a:t>http://goo.gl/1E7TJY</a:t>
            </a:r>
          </a:p>
          <a:p>
            <a:endParaRPr lang="en-US" sz="9100" dirty="0"/>
          </a:p>
        </p:txBody>
      </p:sp>
      <p:sp>
        <p:nvSpPr>
          <p:cNvPr id="25" name="TextBox 24"/>
          <p:cNvSpPr txBox="1"/>
          <p:nvPr/>
        </p:nvSpPr>
        <p:spPr>
          <a:xfrm>
            <a:off x="12206970" y="33719992"/>
            <a:ext cx="38999431" cy="2141602"/>
          </a:xfrm>
          <a:prstGeom prst="rect">
            <a:avLst/>
          </a:prstGeom>
          <a:noFill/>
        </p:spPr>
        <p:txBody>
          <a:bodyPr wrap="square" lIns="124453" tIns="62225" rIns="124453" bIns="62225" rtlCol="0">
            <a:spAutoFit/>
          </a:bodyPr>
          <a:lstStyle/>
          <a:p>
            <a:r>
              <a:rPr lang="en-US" sz="13100" b="1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DELETE THIS SLIDE BEFORE PRINTING</a:t>
            </a:r>
          </a:p>
        </p:txBody>
      </p:sp>
    </p:spTree>
    <p:extLst>
      <p:ext uri="{BB962C8B-B14F-4D97-AF65-F5344CB8AC3E}">
        <p14:creationId xmlns:p14="http://schemas.microsoft.com/office/powerpoint/2010/main" val="270651212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001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001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7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4876</TotalTime>
  <Words>133</Words>
  <Application>Microsoft Office PowerPoint</Application>
  <PresentationFormat>Custom</PresentationFormat>
  <Paragraphs>44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Blank</vt:lpstr>
      <vt:lpstr>PowerPoint Presentation</vt:lpstr>
      <vt:lpstr>PowerPoint Presentation</vt:lpstr>
    </vt:vector>
  </TitlesOfParts>
  <Company>Calvin College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Alderink</dc:creator>
  <cp:lastModifiedBy>Denise</cp:lastModifiedBy>
  <cp:revision>124</cp:revision>
  <cp:lastPrinted>2002-12-02T18:20:07Z</cp:lastPrinted>
  <dcterms:created xsi:type="dcterms:W3CDTF">2011-03-15T12:21:07Z</dcterms:created>
  <dcterms:modified xsi:type="dcterms:W3CDTF">2016-04-05T19:10:42Z</dcterms:modified>
</cp:coreProperties>
</file>