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43891200" cy="365760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10449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820897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231347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641795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052245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462692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2873142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283592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93" userDrawn="1">
          <p15:clr>
            <a:srgbClr val="A4A3A4"/>
          </p15:clr>
        </p15:guide>
        <p15:guide id="2" pos="925" userDrawn="1">
          <p15:clr>
            <a:srgbClr val="A4A3A4"/>
          </p15:clr>
        </p15:guide>
        <p15:guide id="3" orient="horz" pos="8166" userDrawn="1">
          <p15:clr>
            <a:srgbClr val="A4A3A4"/>
          </p15:clr>
        </p15:guide>
        <p15:guide id="4" pos="1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E"/>
    <a:srgbClr val="87212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5" autoAdjust="0"/>
    <p:restoredTop sz="94660"/>
  </p:normalViewPr>
  <p:slideViewPr>
    <p:cSldViewPr snapToGrid="0" showGuides="1">
      <p:cViewPr varScale="1">
        <p:scale>
          <a:sx n="16" d="100"/>
          <a:sy n="16" d="100"/>
        </p:scale>
        <p:origin x="1074" y="102"/>
      </p:cViewPr>
      <p:guideLst>
        <p:guide orient="horz" pos="7193"/>
        <p:guide pos="925"/>
        <p:guide orient="horz" pos="8166"/>
        <p:guide pos="1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4038" y="962025"/>
            <a:ext cx="5748337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10449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820897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231347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641795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052245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2692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3142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3592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4038" y="962025"/>
            <a:ext cx="5748337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362034"/>
            <a:ext cx="37307520" cy="7840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0726047"/>
            <a:ext cx="30723840" cy="9347915"/>
          </a:xfrm>
        </p:spPr>
        <p:txBody>
          <a:bodyPr/>
          <a:lstStyle>
            <a:lvl1pPr marL="0" indent="0" algn="ctr">
              <a:buNone/>
              <a:defRPr/>
            </a:lvl1pPr>
            <a:lvl2pPr marL="391798" indent="0" algn="ctr">
              <a:buNone/>
              <a:defRPr/>
            </a:lvl2pPr>
            <a:lvl3pPr marL="783596" indent="0" algn="ctr">
              <a:buNone/>
              <a:defRPr/>
            </a:lvl3pPr>
            <a:lvl4pPr marL="1175395" indent="0" algn="ctr">
              <a:buNone/>
              <a:defRPr/>
            </a:lvl4pPr>
            <a:lvl5pPr marL="1567193" indent="0" algn="ctr">
              <a:buNone/>
              <a:defRPr/>
            </a:lvl5pPr>
            <a:lvl6pPr marL="1958992" indent="0" algn="ctr">
              <a:buNone/>
              <a:defRPr/>
            </a:lvl6pPr>
            <a:lvl7pPr marL="2350789" indent="0" algn="ctr">
              <a:buNone/>
              <a:defRPr/>
            </a:lvl7pPr>
            <a:lvl8pPr marL="2742588" indent="0" algn="ctr">
              <a:buNone/>
              <a:defRPr/>
            </a:lvl8pPr>
            <a:lvl9pPr marL="31343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4084" y="3251918"/>
            <a:ext cx="9326880" cy="29260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42" y="3251918"/>
            <a:ext cx="27829844" cy="292600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100668"/>
            <a:ext cx="31089600" cy="2793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987340"/>
            <a:ext cx="31089600" cy="9233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6502401"/>
            <a:ext cx="12801600" cy="1354667"/>
          </a:xfrm>
          <a:prstGeom prst="round1Rect">
            <a:avLst/>
          </a:prstGeom>
          <a:solidFill>
            <a:schemeClr val="accent2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857067"/>
            <a:ext cx="12801600" cy="7620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6703041"/>
            <a:ext cx="12801600" cy="1354667"/>
          </a:xfrm>
          <a:prstGeom prst="round1Rect">
            <a:avLst/>
          </a:prstGeom>
          <a:solidFill>
            <a:schemeClr val="accent3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8057710"/>
            <a:ext cx="12801600" cy="10097962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8702001"/>
            <a:ext cx="12801600" cy="1354667"/>
          </a:xfrm>
          <a:prstGeom prst="round1Rect">
            <a:avLst/>
          </a:prstGeom>
          <a:solidFill>
            <a:schemeClr val="accent4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30063440"/>
            <a:ext cx="12801600" cy="5080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6502401"/>
            <a:ext cx="12801600" cy="1354667"/>
          </a:xfrm>
          <a:prstGeom prst="round1Rect">
            <a:avLst/>
          </a:prstGeom>
          <a:solidFill>
            <a:schemeClr val="accent5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857067"/>
            <a:ext cx="12801600" cy="5080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3275733"/>
            <a:ext cx="12801600" cy="6858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6077335"/>
            <a:ext cx="12801600" cy="1947333"/>
          </a:xfrm>
        </p:spPr>
        <p:txBody>
          <a:bodyPr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8702001"/>
            <a:ext cx="12801600" cy="1354667"/>
          </a:xfrm>
          <a:prstGeom prst="round1Rect">
            <a:avLst/>
          </a:prstGeom>
          <a:solidFill>
            <a:schemeClr val="accent6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30063440"/>
            <a:ext cx="12801600" cy="5080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6502401"/>
            <a:ext cx="12801600" cy="1354667"/>
          </a:xfrm>
          <a:prstGeom prst="round1Rect">
            <a:avLst/>
          </a:prstGeom>
          <a:solidFill>
            <a:schemeClr val="accent6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857067"/>
            <a:ext cx="12801600" cy="8128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7597120"/>
            <a:ext cx="12801600" cy="8128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8702001"/>
            <a:ext cx="12801600" cy="1354667"/>
          </a:xfrm>
          <a:prstGeom prst="round1Rect">
            <a:avLst/>
          </a:prstGeom>
          <a:solidFill>
            <a:schemeClr val="accent1"/>
          </a:solidFill>
        </p:spPr>
        <p:txBody>
          <a:bodyPr lIns="389545" anchor="ctr">
            <a:noAutofit/>
          </a:bodyPr>
          <a:lstStyle>
            <a:lvl1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485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30063440"/>
            <a:ext cx="12801600" cy="5080000"/>
          </a:xfrm>
        </p:spPr>
        <p:txBody>
          <a:bodyPr lIns="389545" tIns="194773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665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858" userDrawn="1">
          <p15:clr>
            <a:srgbClr val="A4A3A4"/>
          </p15:clr>
        </p15:guide>
        <p15:guide id="2" pos="1584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700" y="23503947"/>
            <a:ext cx="37307520" cy="7264044"/>
          </a:xfrm>
        </p:spPr>
        <p:txBody>
          <a:bodyPr anchor="t"/>
          <a:lstStyle>
            <a:lvl1pPr algn="l">
              <a:defRPr sz="351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700" y="15502952"/>
            <a:ext cx="37307520" cy="8000999"/>
          </a:xfrm>
        </p:spPr>
        <p:txBody>
          <a:bodyPr anchor="b"/>
          <a:lstStyle>
            <a:lvl1pPr marL="0" indent="0">
              <a:buNone/>
              <a:defRPr sz="1714"/>
            </a:lvl1pPr>
            <a:lvl2pPr marL="391798" indent="0">
              <a:buNone/>
              <a:defRPr sz="1628"/>
            </a:lvl2pPr>
            <a:lvl3pPr marL="783596" indent="0">
              <a:buNone/>
              <a:defRPr sz="1286"/>
            </a:lvl3pPr>
            <a:lvl4pPr marL="1175395" indent="0">
              <a:buNone/>
              <a:defRPr sz="1200"/>
            </a:lvl4pPr>
            <a:lvl5pPr marL="1567193" indent="0">
              <a:buNone/>
              <a:defRPr sz="1200"/>
            </a:lvl5pPr>
            <a:lvl6pPr marL="1958992" indent="0">
              <a:buNone/>
              <a:defRPr sz="1200"/>
            </a:lvl6pPr>
            <a:lvl7pPr marL="2350789" indent="0">
              <a:buNone/>
              <a:defRPr sz="1200"/>
            </a:lvl7pPr>
            <a:lvl8pPr marL="2742588" indent="0">
              <a:buNone/>
              <a:defRPr sz="1200"/>
            </a:lvl8pPr>
            <a:lvl9pPr marL="313438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240" y="10569620"/>
            <a:ext cx="18578362" cy="21942380"/>
          </a:xfrm>
        </p:spPr>
        <p:txBody>
          <a:bodyPr/>
          <a:lstStyle>
            <a:lvl1pPr>
              <a:defRPr sz="2400"/>
            </a:lvl1pPr>
            <a:lvl2pPr>
              <a:defRPr sz="1971"/>
            </a:lvl2pPr>
            <a:lvl3pPr>
              <a:defRPr sz="1714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2606" y="10569620"/>
            <a:ext cx="18578362" cy="21942380"/>
          </a:xfrm>
        </p:spPr>
        <p:txBody>
          <a:bodyPr/>
          <a:lstStyle>
            <a:lvl1pPr>
              <a:defRPr sz="2400"/>
            </a:lvl1pPr>
            <a:lvl2pPr>
              <a:defRPr sz="1971"/>
            </a:lvl2pPr>
            <a:lvl3pPr>
              <a:defRPr sz="1714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464971"/>
            <a:ext cx="3950208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8187035"/>
            <a:ext cx="19393303" cy="3412901"/>
          </a:xfrm>
        </p:spPr>
        <p:txBody>
          <a:bodyPr anchor="b"/>
          <a:lstStyle>
            <a:lvl1pPr marL="0" indent="0">
              <a:buNone/>
              <a:defRPr sz="1971" b="1"/>
            </a:lvl1pPr>
            <a:lvl2pPr marL="391798" indent="0">
              <a:buNone/>
              <a:defRPr sz="1714" b="1"/>
            </a:lvl2pPr>
            <a:lvl3pPr marL="783596" indent="0">
              <a:buNone/>
              <a:defRPr sz="1628" b="1"/>
            </a:lvl3pPr>
            <a:lvl4pPr marL="1175395" indent="0">
              <a:buNone/>
              <a:defRPr sz="1286" b="1"/>
            </a:lvl4pPr>
            <a:lvl5pPr marL="1567193" indent="0">
              <a:buNone/>
              <a:defRPr sz="1286" b="1"/>
            </a:lvl5pPr>
            <a:lvl6pPr marL="1958992" indent="0">
              <a:buNone/>
              <a:defRPr sz="1286" b="1"/>
            </a:lvl6pPr>
            <a:lvl7pPr marL="2350789" indent="0">
              <a:buNone/>
              <a:defRPr sz="1286" b="1"/>
            </a:lvl7pPr>
            <a:lvl8pPr marL="2742588" indent="0">
              <a:buNone/>
              <a:defRPr sz="1286" b="1"/>
            </a:lvl8pPr>
            <a:lvl9pPr marL="3134387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1599933"/>
            <a:ext cx="19393303" cy="21073055"/>
          </a:xfrm>
        </p:spPr>
        <p:txBody>
          <a:bodyPr/>
          <a:lstStyle>
            <a:lvl1pPr>
              <a:defRPr sz="1971"/>
            </a:lvl1pPr>
            <a:lvl2pPr>
              <a:defRPr sz="1714"/>
            </a:lvl2pPr>
            <a:lvl3pPr>
              <a:defRPr sz="1628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24" y="8187035"/>
            <a:ext cx="19399718" cy="3412901"/>
          </a:xfrm>
        </p:spPr>
        <p:txBody>
          <a:bodyPr anchor="b"/>
          <a:lstStyle>
            <a:lvl1pPr marL="0" indent="0">
              <a:buNone/>
              <a:defRPr sz="1971" b="1"/>
            </a:lvl1pPr>
            <a:lvl2pPr marL="391798" indent="0">
              <a:buNone/>
              <a:defRPr sz="1714" b="1"/>
            </a:lvl2pPr>
            <a:lvl3pPr marL="783596" indent="0">
              <a:buNone/>
              <a:defRPr sz="1628" b="1"/>
            </a:lvl3pPr>
            <a:lvl4pPr marL="1175395" indent="0">
              <a:buNone/>
              <a:defRPr sz="1286" b="1"/>
            </a:lvl4pPr>
            <a:lvl5pPr marL="1567193" indent="0">
              <a:buNone/>
              <a:defRPr sz="1286" b="1"/>
            </a:lvl5pPr>
            <a:lvl6pPr marL="1958992" indent="0">
              <a:buNone/>
              <a:defRPr sz="1286" b="1"/>
            </a:lvl6pPr>
            <a:lvl7pPr marL="2350789" indent="0">
              <a:buNone/>
              <a:defRPr sz="1286" b="1"/>
            </a:lvl7pPr>
            <a:lvl8pPr marL="2742588" indent="0">
              <a:buNone/>
              <a:defRPr sz="1286" b="1"/>
            </a:lvl8pPr>
            <a:lvl9pPr marL="3134387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24" y="11599933"/>
            <a:ext cx="19399718" cy="21073055"/>
          </a:xfrm>
        </p:spPr>
        <p:txBody>
          <a:bodyPr/>
          <a:lstStyle>
            <a:lvl1pPr>
              <a:defRPr sz="1971"/>
            </a:lvl1pPr>
            <a:lvl2pPr>
              <a:defRPr sz="1714"/>
            </a:lvl2pPr>
            <a:lvl3pPr>
              <a:defRPr sz="1628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6" y="1456036"/>
            <a:ext cx="14439500" cy="6197959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456032"/>
            <a:ext cx="24536400" cy="31216959"/>
          </a:xfrm>
        </p:spPr>
        <p:txBody>
          <a:bodyPr/>
          <a:lstStyle>
            <a:lvl1pPr>
              <a:defRPr sz="2828"/>
            </a:lvl1pPr>
            <a:lvl2pPr>
              <a:defRPr sz="2400"/>
            </a:lvl2pPr>
            <a:lvl3pPr>
              <a:defRPr sz="1971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6" y="7653992"/>
            <a:ext cx="14439500" cy="25018999"/>
          </a:xfrm>
        </p:spPr>
        <p:txBody>
          <a:bodyPr/>
          <a:lstStyle>
            <a:lvl1pPr marL="0" indent="0">
              <a:buNone/>
              <a:defRPr sz="1200"/>
            </a:lvl1pPr>
            <a:lvl2pPr marL="391798" indent="0">
              <a:buNone/>
              <a:defRPr sz="1029"/>
            </a:lvl2pPr>
            <a:lvl3pPr marL="783596" indent="0">
              <a:buNone/>
              <a:defRPr sz="771"/>
            </a:lvl3pPr>
            <a:lvl4pPr marL="1175395" indent="0">
              <a:buNone/>
              <a:defRPr sz="686"/>
            </a:lvl4pPr>
            <a:lvl5pPr marL="1567193" indent="0">
              <a:buNone/>
              <a:defRPr sz="686"/>
            </a:lvl5pPr>
            <a:lvl6pPr marL="1958992" indent="0">
              <a:buNone/>
              <a:defRPr sz="686"/>
            </a:lvl6pPr>
            <a:lvl7pPr marL="2350789" indent="0">
              <a:buNone/>
              <a:defRPr sz="686"/>
            </a:lvl7pPr>
            <a:lvl8pPr marL="2742588" indent="0">
              <a:buNone/>
              <a:defRPr sz="686"/>
            </a:lvl8pPr>
            <a:lvl9pPr marL="3134387" indent="0">
              <a:buNone/>
              <a:defRPr sz="6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83" y="25603922"/>
            <a:ext cx="26334720" cy="3021170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83" y="3268020"/>
            <a:ext cx="26334720" cy="21945957"/>
          </a:xfrm>
        </p:spPr>
        <p:txBody>
          <a:bodyPr/>
          <a:lstStyle>
            <a:lvl1pPr marL="0" indent="0">
              <a:buNone/>
              <a:defRPr sz="2828"/>
            </a:lvl1pPr>
            <a:lvl2pPr marL="391798" indent="0">
              <a:buNone/>
              <a:defRPr sz="2400"/>
            </a:lvl2pPr>
            <a:lvl3pPr marL="783596" indent="0">
              <a:buNone/>
              <a:defRPr sz="1971"/>
            </a:lvl3pPr>
            <a:lvl4pPr marL="1175395" indent="0">
              <a:buNone/>
              <a:defRPr sz="1714"/>
            </a:lvl4pPr>
            <a:lvl5pPr marL="1567193" indent="0">
              <a:buNone/>
              <a:defRPr sz="1714"/>
            </a:lvl5pPr>
            <a:lvl6pPr marL="1958992" indent="0">
              <a:buNone/>
              <a:defRPr sz="1714"/>
            </a:lvl6pPr>
            <a:lvl7pPr marL="2350789" indent="0">
              <a:buNone/>
              <a:defRPr sz="1714"/>
            </a:lvl7pPr>
            <a:lvl8pPr marL="2742588" indent="0">
              <a:buNone/>
              <a:defRPr sz="1714"/>
            </a:lvl8pPr>
            <a:lvl9pPr marL="3134387" indent="0">
              <a:buNone/>
              <a:defRPr sz="171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83" y="28625091"/>
            <a:ext cx="26334720" cy="4292959"/>
          </a:xfrm>
        </p:spPr>
        <p:txBody>
          <a:bodyPr/>
          <a:lstStyle>
            <a:lvl1pPr marL="0" indent="0">
              <a:buNone/>
              <a:defRPr sz="1200"/>
            </a:lvl1pPr>
            <a:lvl2pPr marL="391798" indent="0">
              <a:buNone/>
              <a:defRPr sz="1029"/>
            </a:lvl2pPr>
            <a:lvl3pPr marL="783596" indent="0">
              <a:buNone/>
              <a:defRPr sz="771"/>
            </a:lvl3pPr>
            <a:lvl4pPr marL="1175395" indent="0">
              <a:buNone/>
              <a:defRPr sz="686"/>
            </a:lvl4pPr>
            <a:lvl5pPr marL="1567193" indent="0">
              <a:buNone/>
              <a:defRPr sz="686"/>
            </a:lvl5pPr>
            <a:lvl6pPr marL="1958992" indent="0">
              <a:buNone/>
              <a:defRPr sz="686"/>
            </a:lvl6pPr>
            <a:lvl7pPr marL="2350789" indent="0">
              <a:buNone/>
              <a:defRPr sz="686"/>
            </a:lvl7pPr>
            <a:lvl8pPr marL="2742588" indent="0">
              <a:buNone/>
              <a:defRPr sz="686"/>
            </a:lvl8pPr>
            <a:lvl9pPr marL="3134387" indent="0">
              <a:buNone/>
              <a:defRPr sz="6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237" y="3251915"/>
            <a:ext cx="3731073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237" y="10569620"/>
            <a:ext cx="37310731" cy="219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236" y="33325881"/>
            <a:ext cx="9144000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769" y="33325881"/>
            <a:ext cx="13895671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964" y="33325881"/>
            <a:ext cx="9144000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47876" y="494272"/>
            <a:ext cx="42995461" cy="35587460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93280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710363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327437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2944519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2390" y="540873"/>
            <a:ext cx="42939298" cy="4826175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+mj-lt"/>
          <a:ea typeface="+mj-ea"/>
          <a:cs typeface="+mj-cs"/>
        </a:defRPr>
      </a:lvl1pPr>
      <a:lvl2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2pPr>
      <a:lvl3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3pPr>
      <a:lvl4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4pPr>
      <a:lvl5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5pPr>
      <a:lvl6pPr marL="391798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6pPr>
      <a:lvl7pPr marL="783596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7pPr>
      <a:lvl8pPr marL="1175395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8pPr>
      <a:lvl9pPr marL="1567193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9pPr>
    </p:titleStyle>
    <p:bodyStyle>
      <a:lvl1pPr marL="1432513" indent="-1432513" algn="l" defTabSz="3824115" rtl="0" eaLnBrk="0" fontAlgn="base" hangingPunct="0">
        <a:spcBef>
          <a:spcPct val="20000"/>
        </a:spcBef>
        <a:spcAft>
          <a:spcPct val="0"/>
        </a:spcAft>
        <a:buChar char="•"/>
        <a:defRPr sz="13371">
          <a:solidFill>
            <a:schemeClr val="tx1"/>
          </a:solidFill>
          <a:latin typeface="+mn-lt"/>
          <a:ea typeface="+mn-ea"/>
          <a:cs typeface="+mn-cs"/>
        </a:defRPr>
      </a:lvl1pPr>
      <a:lvl2pPr marL="3104457" indent="-1193080" algn="l" defTabSz="3824115" rtl="0" eaLnBrk="0" fontAlgn="base" hangingPunct="0">
        <a:spcBef>
          <a:spcPct val="20000"/>
        </a:spcBef>
        <a:spcAft>
          <a:spcPct val="0"/>
        </a:spcAft>
        <a:buChar char="–"/>
        <a:defRPr sz="11485">
          <a:solidFill>
            <a:schemeClr val="tx1"/>
          </a:solidFill>
          <a:latin typeface="+mn-lt"/>
        </a:defRPr>
      </a:lvl2pPr>
      <a:lvl3pPr marL="4775042" indent="-950928" algn="l" defTabSz="3824115" rtl="0" eaLnBrk="0" fontAlgn="base" hangingPunct="0">
        <a:spcBef>
          <a:spcPct val="20000"/>
        </a:spcBef>
        <a:spcAft>
          <a:spcPct val="0"/>
        </a:spcAft>
        <a:buChar char="•"/>
        <a:defRPr sz="10114">
          <a:solidFill>
            <a:schemeClr val="tx1"/>
          </a:solidFill>
          <a:latin typeface="+mn-lt"/>
        </a:defRPr>
      </a:lvl3pPr>
      <a:lvl4pPr marL="6687779" indent="-952288" algn="l" defTabSz="3824115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4pPr>
      <a:lvl5pPr marL="8599157" indent="-955007" algn="l" defTabSz="3824115" rtl="0" eaLnBrk="0" fontAlgn="base" hangingPunct="0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5pPr>
      <a:lvl6pPr marL="8990956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6pPr>
      <a:lvl7pPr marL="9382753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7pPr>
      <a:lvl8pPr marL="9774551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8pPr>
      <a:lvl9pPr marL="10166349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391798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783596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175395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567193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1958992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350789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742588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134387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790" y="1037817"/>
            <a:ext cx="35788928" cy="3830355"/>
          </a:xfrm>
          <a:prstGeom prst="rect">
            <a:avLst/>
          </a:prstGeom>
          <a:noFill/>
        </p:spPr>
        <p:txBody>
          <a:bodyPr wrap="square" lIns="76543" tIns="38271" rIns="76543" bIns="38271" rtlCol="0" anchor="ctr" anchorCtr="0">
            <a:noAutofit/>
          </a:bodyPr>
          <a:lstStyle/>
          <a:p>
            <a:pPr>
              <a:spcAft>
                <a:spcPts val="419"/>
              </a:spcAft>
            </a:pPr>
            <a:r>
              <a:rPr lang="en-US" sz="7971" b="1" dirty="0">
                <a:solidFill>
                  <a:schemeClr val="bg1"/>
                </a:solidFill>
                <a:latin typeface="Arial"/>
                <a:cs typeface="Arial"/>
              </a:rPr>
              <a:t>Name of the Poster Goes Here</a:t>
            </a:r>
          </a:p>
          <a:p>
            <a:r>
              <a:rPr lang="en-US" sz="4028" b="1" dirty="0">
                <a:solidFill>
                  <a:schemeClr val="bg1"/>
                </a:solidFill>
                <a:latin typeface="Arial"/>
                <a:cs typeface="Arial"/>
              </a:rPr>
              <a:t>Author1, Author2, Department of [insert name],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003" y="5979376"/>
            <a:ext cx="9845064" cy="14316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111" y="22307953"/>
            <a:ext cx="9845064" cy="172388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9550" y="5987890"/>
            <a:ext cx="9853127" cy="145517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35804" y="22132023"/>
            <a:ext cx="9853127" cy="161668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64159" y="6043386"/>
            <a:ext cx="9869171" cy="141992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63383" y="27719136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>
                <a:latin typeface="Arial"/>
                <a:cs typeface="Arial"/>
              </a:rPr>
              <a:t>References</a:t>
            </a:r>
            <a:endParaRPr lang="en-US" sz="4028" b="1" dirty="0"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29635" y="7777686"/>
            <a:ext cx="9869947" cy="13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43" tIns="385586" rIns="382243" bIns="385586">
            <a:spAutoFit/>
          </a:bodyPr>
          <a:lstStyle/>
          <a:p>
            <a:pPr defTabSz="3179280">
              <a:spcBef>
                <a:spcPct val="50000"/>
              </a:spcBef>
            </a:pPr>
            <a:r>
              <a:rPr lang="en-US" sz="4028" dirty="0"/>
              <a:t>Introductory text goes here.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8228" y="24461248"/>
            <a:ext cx="9869947" cy="3873004"/>
          </a:xfrm>
          <a:prstGeom prst="rect">
            <a:avLst/>
          </a:prstGeom>
        </p:spPr>
        <p:txBody>
          <a:bodyPr wrap="square" lIns="229626" tIns="229626" rIns="229626" bIns="229626">
            <a:spAutoFit/>
          </a:bodyPr>
          <a:lstStyle/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028" dirty="0"/>
              <a:t>Objective 1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028" dirty="0"/>
              <a:t>Objective 2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028" dirty="0"/>
              <a:t>Objective 3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028" dirty="0"/>
              <a:t>Objective 4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927479" y="29133097"/>
            <a:ext cx="9828479" cy="13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43" tIns="385586" rIns="382243" bIns="385586">
            <a:spAutoFit/>
          </a:bodyPr>
          <a:lstStyle/>
          <a:p>
            <a:pPr marL="404043" indent="-404043" defTabSz="3824115">
              <a:spcBef>
                <a:spcPct val="50000"/>
              </a:spcBef>
            </a:pPr>
            <a:r>
              <a:rPr lang="en-US" sz="4028" i="1" dirty="0">
                <a:cs typeface="Times New Roman" pitchFamily="27" charset="0"/>
              </a:rPr>
              <a:t>References go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58316" y="7777686"/>
            <a:ext cx="10274032" cy="4306777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Conclusion 1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Conclusion 2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Conclusion 3 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Conclusion 4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Conclusion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280888" y="32207206"/>
            <a:ext cx="8866579" cy="1145659"/>
          </a:xfrm>
          <a:prstGeom prst="rect">
            <a:avLst/>
          </a:prstGeom>
        </p:spPr>
        <p:txBody>
          <a:bodyPr wrap="square" lIns="76543" tIns="38271" rIns="76543" bIns="38271">
            <a:spAutoFit/>
          </a:bodyPr>
          <a:lstStyle/>
          <a:p>
            <a:r>
              <a:rPr lang="en-US" sz="2314" i="1" dirty="0"/>
              <a:t>Image 1 Caption</a:t>
            </a:r>
          </a:p>
          <a:p>
            <a:endParaRPr lang="en-US" sz="2314" i="1" dirty="0"/>
          </a:p>
          <a:p>
            <a:r>
              <a:rPr lang="en-US" sz="2314" i="1" dirty="0"/>
              <a:t>Image 2 Caption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95461" y="5902688"/>
            <a:ext cx="9725335" cy="1665156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defTabSz="3824115">
              <a:spcBef>
                <a:spcPct val="30000"/>
              </a:spcBef>
            </a:pPr>
            <a:endParaRPr lang="en-US" sz="2571" dirty="0"/>
          </a:p>
          <a:p>
            <a:pPr defTabSz="3824115">
              <a:spcBef>
                <a:spcPct val="30000"/>
              </a:spcBef>
            </a:pPr>
            <a:r>
              <a:rPr lang="en-US" sz="4028" dirty="0"/>
              <a:t>More Discussion Text….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963386" y="20111850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922675" y="7923649"/>
            <a:ext cx="9703807" cy="697139"/>
          </a:xfrm>
          <a:prstGeom prst="rect">
            <a:avLst/>
          </a:prstGeom>
        </p:spPr>
        <p:txBody>
          <a:bodyPr wrap="square" lIns="76543" tIns="38271" rIns="76543" bIns="38271">
            <a:spAutoFit/>
          </a:bodyPr>
          <a:lstStyle/>
          <a:p>
            <a:pPr marL="42174" indent="-42174" defTabSz="3179280">
              <a:spcBef>
                <a:spcPct val="50000"/>
              </a:spcBef>
            </a:pPr>
            <a:r>
              <a:rPr lang="en-US" sz="4028" dirty="0"/>
              <a:t>Methods text goes here.</a:t>
            </a:r>
            <a:r>
              <a:rPr lang="en-US" sz="3428" dirty="0"/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18870" y="23433162"/>
            <a:ext cx="9911419" cy="2331364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defTabSz="3824115">
              <a:spcBef>
                <a:spcPct val="30000"/>
              </a:spcBef>
            </a:pPr>
            <a:endParaRPr lang="en-US" sz="3000" dirty="0"/>
          </a:p>
          <a:p>
            <a:pPr defTabSz="3824115">
              <a:spcBef>
                <a:spcPct val="30000"/>
              </a:spcBef>
            </a:pPr>
            <a:r>
              <a:rPr lang="en-US" sz="4028" dirty="0"/>
              <a:t>Discussion text goes here.</a:t>
            </a:r>
          </a:p>
          <a:p>
            <a:pPr defTabSz="3824115">
              <a:spcBef>
                <a:spcPct val="30000"/>
              </a:spcBef>
            </a:pP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1103112" y="30018120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870880" y="31674524"/>
            <a:ext cx="10054735" cy="13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43" tIns="385586" rIns="382243" bIns="385586">
            <a:spAutoFit/>
          </a:bodyPr>
          <a:lstStyle/>
          <a:p>
            <a:pPr marL="404043" indent="-404043" defTabSz="3824115">
              <a:spcBef>
                <a:spcPct val="50000"/>
              </a:spcBef>
            </a:pPr>
            <a:r>
              <a:rPr lang="en-US" sz="4028" dirty="0">
                <a:cs typeface="Times New Roman" pitchFamily="27" charset="0"/>
              </a:rPr>
              <a:t>Contact information goes here.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50" y="9344433"/>
            <a:ext cx="8016115" cy="79619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492" y="18417587"/>
            <a:ext cx="7033274" cy="69857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916" y="26976336"/>
            <a:ext cx="5756431" cy="571753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370071" y="21963767"/>
            <a:ext cx="10274032" cy="4306777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Next Step 1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Next Step 2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Next Step 3 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Next Step 4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28" dirty="0"/>
              <a:t>Next Step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888" y="28119984"/>
            <a:ext cx="8866579" cy="34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703" y="1486896"/>
            <a:ext cx="10881854" cy="3168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814514"/>
            <a:ext cx="43891200" cy="329326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6" rIns="106674" bIns="53336" rtlCol="0" anchor="ctr"/>
          <a:lstStyle/>
          <a:p>
            <a:pPr algn="ctr"/>
            <a:endParaRPr lang="en-US" sz="2232"/>
          </a:p>
        </p:txBody>
      </p:sp>
      <p:sp>
        <p:nvSpPr>
          <p:cNvPr id="22" name="TextBox 21"/>
          <p:cNvSpPr txBox="1"/>
          <p:nvPr/>
        </p:nvSpPr>
        <p:spPr>
          <a:xfrm>
            <a:off x="4969681" y="4179255"/>
            <a:ext cx="33951843" cy="11094439"/>
          </a:xfrm>
          <a:prstGeom prst="rect">
            <a:avLst/>
          </a:prstGeom>
          <a:noFill/>
        </p:spPr>
        <p:txBody>
          <a:bodyPr wrap="square" lIns="106674" tIns="53336" rIns="106674" bIns="53336" rtlCol="0">
            <a:spAutoFit/>
          </a:bodyPr>
          <a:lstStyle/>
          <a:p>
            <a:pPr algn="ctr"/>
            <a:r>
              <a:rPr lang="en-US" sz="13456" b="1" dirty="0">
                <a:solidFill>
                  <a:srgbClr val="002060"/>
                </a:solidFill>
              </a:rPr>
              <a:t>This poster template provided courtesy of </a:t>
            </a:r>
          </a:p>
          <a:p>
            <a:pPr algn="ctr"/>
            <a:r>
              <a:rPr lang="en-US" sz="13456" b="1" dirty="0">
                <a:solidFill>
                  <a:srgbClr val="002060"/>
                </a:solidFill>
              </a:rPr>
              <a:t>UNH ESRC Poster Printing Services</a:t>
            </a:r>
          </a:p>
          <a:p>
            <a:pPr algn="ctr"/>
            <a:endParaRPr lang="en-US" sz="11228" dirty="0">
              <a:solidFill>
                <a:schemeClr val="tx2"/>
              </a:solidFill>
            </a:endParaRPr>
          </a:p>
          <a:p>
            <a:pPr algn="ctr"/>
            <a:endParaRPr lang="en-US" sz="11228" dirty="0">
              <a:solidFill>
                <a:schemeClr val="tx2"/>
              </a:solidFill>
            </a:endParaRPr>
          </a:p>
          <a:p>
            <a:pPr algn="ctr"/>
            <a:r>
              <a:rPr lang="en-US" sz="13456" dirty="0">
                <a:solidFill>
                  <a:srgbClr val="002060"/>
                </a:solidFill>
              </a:rPr>
              <a:t>Trust us to make your poster look </a:t>
            </a:r>
            <a:r>
              <a:rPr lang="en-US" sz="13456" b="1" dirty="0">
                <a:solidFill>
                  <a:srgbClr val="002060"/>
                </a:solidFill>
              </a:rPr>
              <a:t>GREAT!</a:t>
            </a:r>
          </a:p>
          <a:p>
            <a:pPr algn="ctr"/>
            <a:endParaRPr lang="en-US" sz="857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01" y="29478643"/>
            <a:ext cx="3642785" cy="42718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618147" y="19641417"/>
            <a:ext cx="26753878" cy="4763732"/>
          </a:xfrm>
          <a:prstGeom prst="rect">
            <a:avLst/>
          </a:prstGeom>
          <a:noFill/>
        </p:spPr>
        <p:txBody>
          <a:bodyPr wrap="square" lIns="106674" tIns="53336" rIns="106674" bIns="53336" rtlCol="0" anchor="ctr">
            <a:spAutoFit/>
          </a:bodyPr>
          <a:lstStyle/>
          <a:p>
            <a:r>
              <a:rPr lang="en-US" sz="11228" b="1" dirty="0">
                <a:solidFill>
                  <a:srgbClr val="002060"/>
                </a:solidFill>
              </a:rPr>
              <a:t>Website: </a:t>
            </a:r>
            <a:r>
              <a:rPr lang="en-US" sz="11228" dirty="0">
                <a:solidFill>
                  <a:srgbClr val="002060"/>
                </a:solidFill>
              </a:rPr>
              <a:t>http://posters.unh.edu</a:t>
            </a:r>
          </a:p>
          <a:p>
            <a:r>
              <a:rPr lang="en-US" sz="11228" b="1" dirty="0">
                <a:solidFill>
                  <a:srgbClr val="002060"/>
                </a:solidFill>
              </a:rPr>
              <a:t>Poster Guide: </a:t>
            </a:r>
            <a:r>
              <a:rPr lang="en-US" sz="11228" dirty="0">
                <a:solidFill>
                  <a:srgbClr val="002060"/>
                </a:solidFill>
              </a:rPr>
              <a:t>http://goo.gl/1E7TJY</a:t>
            </a:r>
          </a:p>
          <a:p>
            <a:endParaRPr lang="en-US" sz="7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463117" y="30731651"/>
            <a:ext cx="33428084" cy="1835559"/>
          </a:xfrm>
          <a:prstGeom prst="rect">
            <a:avLst/>
          </a:prstGeom>
          <a:noFill/>
        </p:spPr>
        <p:txBody>
          <a:bodyPr wrap="square" lIns="106674" tIns="53336" rIns="106674" bIns="53336" rtlCol="0">
            <a:spAutoFit/>
          </a:bodyPr>
          <a:lstStyle/>
          <a:p>
            <a:r>
              <a:rPr lang="en-US" sz="11228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2706512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</TotalTime>
  <Words>133</Words>
  <Application>Microsoft Office PowerPoint</Application>
  <PresentationFormat>Custom</PresentationFormat>
  <Paragraphs>44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Blank</vt:lpstr>
      <vt:lpstr>PowerPoint Presentation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Denise Blaha</cp:lastModifiedBy>
  <cp:revision>125</cp:revision>
  <cp:lastPrinted>2002-12-02T18:20:07Z</cp:lastPrinted>
  <dcterms:created xsi:type="dcterms:W3CDTF">2011-03-15T12:21:07Z</dcterms:created>
  <dcterms:modified xsi:type="dcterms:W3CDTF">2017-03-29T15:38:09Z</dcterms:modified>
</cp:coreProperties>
</file>