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36576000" cy="29260800"/>
  <p:notesSz cx="9388475" cy="12771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39184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78368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175521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567361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1959202" algn="l" defTabSz="783680" rtl="0" eaLnBrk="1" latinLnBrk="0" hangingPunct="1"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6pPr>
    <a:lvl7pPr marL="2351041" algn="l" defTabSz="783680" rtl="0" eaLnBrk="1" latinLnBrk="0" hangingPunct="1"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7pPr>
    <a:lvl8pPr marL="2742882" algn="l" defTabSz="783680" rtl="0" eaLnBrk="1" latinLnBrk="0" hangingPunct="1"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8pPr>
    <a:lvl9pPr marL="3134723" algn="l" defTabSz="783680" rtl="0" eaLnBrk="1" latinLnBrk="0" hangingPunct="1">
      <a:defRPr sz="2500" kern="1200">
        <a:solidFill>
          <a:schemeClr val="tx1"/>
        </a:solidFill>
        <a:latin typeface="Times New Roman" pitchFamily="27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553">
          <p15:clr>
            <a:srgbClr val="A4A3A4"/>
          </p15:clr>
        </p15:guide>
        <p15:guide id="2" pos="10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DE"/>
    <a:srgbClr val="87212E"/>
    <a:srgbClr val="000066"/>
    <a:srgbClr val="FF00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15" autoAdjust="0"/>
    <p:restoredTop sz="94660"/>
  </p:normalViewPr>
  <p:slideViewPr>
    <p:cSldViewPr snapToGrid="0" showGuides="1">
      <p:cViewPr>
        <p:scale>
          <a:sx n="30" d="100"/>
          <a:sy n="30" d="100"/>
        </p:scale>
        <p:origin x="-858" y="-12"/>
      </p:cViewPr>
      <p:guideLst>
        <p:guide orient="horz" pos="6532"/>
        <p:guide pos="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21300" y="0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t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defTabSz="1273175">
              <a:defRPr sz="16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21300" y="12133263"/>
            <a:ext cx="4067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7382" tIns="63690" rIns="127382" bIns="63690" numCol="1" anchor="b" anchorCtr="0" compatLnSpc="1">
            <a:prstTxWarp prst="textNoShape">
              <a:avLst/>
            </a:prstTxWarp>
          </a:bodyPr>
          <a:lstStyle>
            <a:lvl1pPr algn="r" defTabSz="1273175">
              <a:defRPr sz="1600" smtClean="0"/>
            </a:lvl1pPr>
          </a:lstStyle>
          <a:p>
            <a:pPr>
              <a:defRPr/>
            </a:pPr>
            <a:fld id="{12B199BC-D0CF-4DA5-9741-A0772C9FE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38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4950" y="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04975" y="962025"/>
            <a:ext cx="5986463" cy="478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6072188"/>
            <a:ext cx="6884987" cy="575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2122150"/>
            <a:ext cx="405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defTabSz="273050">
              <a:defRPr sz="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4950" y="12122150"/>
            <a:ext cx="4081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240" tIns="13620" rIns="27240" bIns="13620" numCol="1" anchor="b" anchorCtr="0" compatLnSpc="1">
            <a:prstTxWarp prst="textNoShape">
              <a:avLst/>
            </a:prstTxWarp>
          </a:bodyPr>
          <a:lstStyle>
            <a:lvl1pPr algn="r" defTabSz="273050">
              <a:defRPr sz="400" smtClean="0"/>
            </a:lvl1pPr>
          </a:lstStyle>
          <a:p>
            <a:pPr>
              <a:defRPr/>
            </a:pPr>
            <a:fld id="{0D4418BF-7CE8-4AC4-BC3B-111C690969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3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27" charset="0"/>
        <a:ea typeface="+mn-ea"/>
        <a:cs typeface="+mn-cs"/>
      </a:defRPr>
    </a:lvl1pPr>
    <a:lvl2pPr marL="39184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27" charset="0"/>
        <a:ea typeface="+mn-ea"/>
        <a:cs typeface="+mn-cs"/>
      </a:defRPr>
    </a:lvl2pPr>
    <a:lvl3pPr marL="78368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27" charset="0"/>
        <a:ea typeface="+mn-ea"/>
        <a:cs typeface="+mn-cs"/>
      </a:defRPr>
    </a:lvl3pPr>
    <a:lvl4pPr marL="117552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27" charset="0"/>
        <a:ea typeface="+mn-ea"/>
        <a:cs typeface="+mn-cs"/>
      </a:defRPr>
    </a:lvl4pPr>
    <a:lvl5pPr marL="156736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27" charset="0"/>
        <a:ea typeface="+mn-ea"/>
        <a:cs typeface="+mn-cs"/>
      </a:defRPr>
    </a:lvl5pPr>
    <a:lvl6pPr marL="1959202" algn="l" defTabSz="78368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51041" algn="l" defTabSz="78368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42882" algn="l" defTabSz="78368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34723" algn="l" defTabSz="78368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04975" y="962025"/>
            <a:ext cx="5986463" cy="478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418BF-7CE8-4AC4-BC3B-111C6909691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089625"/>
            <a:ext cx="31089600" cy="62720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6580837"/>
            <a:ext cx="25603200" cy="7478332"/>
          </a:xfrm>
        </p:spPr>
        <p:txBody>
          <a:bodyPr/>
          <a:lstStyle>
            <a:lvl1pPr marL="0" indent="0" algn="ctr">
              <a:buNone/>
              <a:defRPr/>
            </a:lvl1pPr>
            <a:lvl2pPr marL="391840" indent="0" algn="ctr">
              <a:buNone/>
              <a:defRPr/>
            </a:lvl2pPr>
            <a:lvl3pPr marL="783680" indent="0" algn="ctr">
              <a:buNone/>
              <a:defRPr/>
            </a:lvl3pPr>
            <a:lvl4pPr marL="1175521" indent="0" algn="ctr">
              <a:buNone/>
              <a:defRPr/>
            </a:lvl4pPr>
            <a:lvl5pPr marL="1567361" indent="0" algn="ctr">
              <a:buNone/>
              <a:defRPr/>
            </a:lvl5pPr>
            <a:lvl6pPr marL="1959202" indent="0" algn="ctr">
              <a:buNone/>
              <a:defRPr/>
            </a:lvl6pPr>
            <a:lvl7pPr marL="2351041" indent="0" algn="ctr">
              <a:buNone/>
              <a:defRPr/>
            </a:lvl7pPr>
            <a:lvl8pPr marL="2742882" indent="0" algn="ctr">
              <a:buNone/>
              <a:defRPr/>
            </a:lvl8pPr>
            <a:lvl9pPr marL="313472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FD4991-B0AA-4C78-9F45-3F23A133B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42859-F12A-449A-AC2B-FAA8DA0E0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061737" y="2601534"/>
            <a:ext cx="7772400" cy="2340806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866" y="2601534"/>
            <a:ext cx="23191537" cy="234080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5ECC-1565-4C5A-A3E7-30DD94B653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880533"/>
            <a:ext cx="25908000" cy="22351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5334000" y="3189871"/>
            <a:ext cx="25908000" cy="73866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52500" y="5201920"/>
            <a:ext cx="10668000" cy="1083733"/>
          </a:xfrm>
          <a:prstGeom prst="round1Rect">
            <a:avLst/>
          </a:prstGeom>
          <a:solidFill>
            <a:schemeClr val="accent2"/>
          </a:solidFill>
        </p:spPr>
        <p:txBody>
          <a:bodyPr lIns="286202" anchor="ctr">
            <a:noAutofit/>
          </a:bodyPr>
          <a:lstStyle>
            <a:lvl1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52500" y="6285653"/>
            <a:ext cx="10668000" cy="6096000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952500" y="13362432"/>
            <a:ext cx="10668000" cy="1083733"/>
          </a:xfrm>
          <a:prstGeom prst="round1Rect">
            <a:avLst/>
          </a:prstGeom>
          <a:solidFill>
            <a:schemeClr val="accent3"/>
          </a:solidFill>
        </p:spPr>
        <p:txBody>
          <a:bodyPr lIns="286202" anchor="ctr">
            <a:noAutofit/>
          </a:bodyPr>
          <a:lstStyle>
            <a:lvl1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952500" y="14446169"/>
            <a:ext cx="10668000" cy="8078369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52500" y="22961600"/>
            <a:ext cx="10668000" cy="1083733"/>
          </a:xfrm>
          <a:prstGeom prst="round1Rect">
            <a:avLst/>
          </a:prstGeom>
          <a:solidFill>
            <a:schemeClr val="accent4"/>
          </a:solidFill>
        </p:spPr>
        <p:txBody>
          <a:bodyPr lIns="286202" anchor="ctr">
            <a:noAutofit/>
          </a:bodyPr>
          <a:lstStyle>
            <a:lvl1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952500" y="24050752"/>
            <a:ext cx="10668000" cy="4064000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2954000" y="5201920"/>
            <a:ext cx="10668000" cy="1083733"/>
          </a:xfrm>
          <a:prstGeom prst="round1Rect">
            <a:avLst/>
          </a:prstGeom>
          <a:solidFill>
            <a:schemeClr val="accent5"/>
          </a:solidFill>
        </p:spPr>
        <p:txBody>
          <a:bodyPr lIns="286202" anchor="ctr">
            <a:noAutofit/>
          </a:bodyPr>
          <a:lstStyle>
            <a:lvl1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2954000" y="6285653"/>
            <a:ext cx="10668000" cy="4064000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2954000" y="10620587"/>
            <a:ext cx="10668000" cy="5486400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2954000" y="20861868"/>
            <a:ext cx="10668000" cy="1557867"/>
          </a:xfrm>
        </p:spPr>
        <p:txBody>
          <a:bodyPr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2954000" y="22961600"/>
            <a:ext cx="10668000" cy="1083733"/>
          </a:xfrm>
          <a:prstGeom prst="round1Rect">
            <a:avLst/>
          </a:prstGeom>
          <a:solidFill>
            <a:schemeClr val="accent6"/>
          </a:solidFill>
        </p:spPr>
        <p:txBody>
          <a:bodyPr lIns="286202" anchor="ctr">
            <a:noAutofit/>
          </a:bodyPr>
          <a:lstStyle>
            <a:lvl1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2954000" y="24050752"/>
            <a:ext cx="10668000" cy="4064000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4917400" y="5201920"/>
            <a:ext cx="10668000" cy="1083733"/>
          </a:xfrm>
          <a:prstGeom prst="round1Rect">
            <a:avLst/>
          </a:prstGeom>
          <a:solidFill>
            <a:schemeClr val="accent6"/>
          </a:solidFill>
        </p:spPr>
        <p:txBody>
          <a:bodyPr lIns="286202" anchor="ctr">
            <a:noAutofit/>
          </a:bodyPr>
          <a:lstStyle>
            <a:lvl1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4917400" y="6285653"/>
            <a:ext cx="10668000" cy="6502400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4917400" y="14077696"/>
            <a:ext cx="10668000" cy="6502400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4917400" y="22961600"/>
            <a:ext cx="10668000" cy="1083733"/>
          </a:xfrm>
          <a:prstGeom prst="round1Rect">
            <a:avLst/>
          </a:prstGeom>
          <a:solidFill>
            <a:schemeClr val="accent1"/>
          </a:solidFill>
        </p:spPr>
        <p:txBody>
          <a:bodyPr lIns="286202" anchor="ctr">
            <a:noAutofit/>
          </a:bodyPr>
          <a:lstStyle>
            <a:lvl1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47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4917400" y="24050752"/>
            <a:ext cx="10668000" cy="4064000"/>
          </a:xfrm>
        </p:spPr>
        <p:txBody>
          <a:bodyPr lIns="286202" tIns="143101"/>
          <a:lstStyle>
            <a:lvl1pPr>
              <a:defRPr baseline="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Use this placeholder to add text or other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665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C8139-951B-4346-AB20-7923F52BA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8917" y="18803156"/>
            <a:ext cx="31089600" cy="581123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8917" y="12402359"/>
            <a:ext cx="31089600" cy="6400799"/>
          </a:xfrm>
        </p:spPr>
        <p:txBody>
          <a:bodyPr anchor="b"/>
          <a:lstStyle>
            <a:lvl1pPr marL="0" indent="0">
              <a:buNone/>
              <a:defRPr sz="1700"/>
            </a:lvl1pPr>
            <a:lvl2pPr marL="391840" indent="0">
              <a:buNone/>
              <a:defRPr sz="1600"/>
            </a:lvl2pPr>
            <a:lvl3pPr marL="783680" indent="0">
              <a:buNone/>
              <a:defRPr sz="1300"/>
            </a:lvl3pPr>
            <a:lvl4pPr marL="1175521" indent="0">
              <a:buNone/>
              <a:defRPr sz="1200"/>
            </a:lvl4pPr>
            <a:lvl5pPr marL="1567361" indent="0">
              <a:buNone/>
              <a:defRPr sz="1200"/>
            </a:lvl5pPr>
            <a:lvl6pPr marL="1959202" indent="0">
              <a:buNone/>
              <a:defRPr sz="1200"/>
            </a:lvl6pPr>
            <a:lvl7pPr marL="2351041" indent="0">
              <a:buNone/>
              <a:defRPr sz="1200"/>
            </a:lvl7pPr>
            <a:lvl8pPr marL="2742882" indent="0">
              <a:buNone/>
              <a:defRPr sz="1200"/>
            </a:lvl8pPr>
            <a:lvl9pPr marL="313472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00EBC-7D1B-49A5-86C2-37AAAE6777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867" y="8455696"/>
            <a:ext cx="15481968" cy="17553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2172" y="8455696"/>
            <a:ext cx="15481968" cy="175539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96770-0A6D-4276-A1D0-832F75DE5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71977"/>
            <a:ext cx="3291840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6549626"/>
            <a:ext cx="16161086" cy="27303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1840" indent="0">
              <a:buNone/>
              <a:defRPr sz="1700" b="1"/>
            </a:lvl2pPr>
            <a:lvl3pPr marL="783680" indent="0">
              <a:buNone/>
              <a:defRPr sz="1600" b="1"/>
            </a:lvl3pPr>
            <a:lvl4pPr marL="1175521" indent="0">
              <a:buNone/>
              <a:defRPr sz="1300" b="1"/>
            </a:lvl4pPr>
            <a:lvl5pPr marL="1567361" indent="0">
              <a:buNone/>
              <a:defRPr sz="1300" b="1"/>
            </a:lvl5pPr>
            <a:lvl6pPr marL="1959202" indent="0">
              <a:buNone/>
              <a:defRPr sz="1300" b="1"/>
            </a:lvl6pPr>
            <a:lvl7pPr marL="2351041" indent="0">
              <a:buNone/>
              <a:defRPr sz="1300" b="1"/>
            </a:lvl7pPr>
            <a:lvl8pPr marL="2742882" indent="0">
              <a:buNone/>
              <a:defRPr sz="1300" b="1"/>
            </a:lvl8pPr>
            <a:lvl9pPr marL="313472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1" y="9279947"/>
            <a:ext cx="16161086" cy="168584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770" y="6549626"/>
            <a:ext cx="16166432" cy="27303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1840" indent="0">
              <a:buNone/>
              <a:defRPr sz="1700" b="1"/>
            </a:lvl2pPr>
            <a:lvl3pPr marL="783680" indent="0">
              <a:buNone/>
              <a:defRPr sz="1600" b="1"/>
            </a:lvl3pPr>
            <a:lvl4pPr marL="1175521" indent="0">
              <a:buNone/>
              <a:defRPr sz="1300" b="1"/>
            </a:lvl4pPr>
            <a:lvl5pPr marL="1567361" indent="0">
              <a:buNone/>
              <a:defRPr sz="1300" b="1"/>
            </a:lvl5pPr>
            <a:lvl6pPr marL="1959202" indent="0">
              <a:buNone/>
              <a:defRPr sz="1300" b="1"/>
            </a:lvl6pPr>
            <a:lvl7pPr marL="2351041" indent="0">
              <a:buNone/>
              <a:defRPr sz="1300" b="1"/>
            </a:lvl7pPr>
            <a:lvl8pPr marL="2742882" indent="0">
              <a:buNone/>
              <a:defRPr sz="1300" b="1"/>
            </a:lvl8pPr>
            <a:lvl9pPr marL="3134723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770" y="9279947"/>
            <a:ext cx="16166432" cy="168584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BEA6E-6B58-4CC6-8D61-D7A483A21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FA94F-F46C-4767-8B52-928E2037B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B4570-57DB-462E-93B8-C404F64FC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3" y="1164826"/>
            <a:ext cx="12032917" cy="4958367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164823"/>
            <a:ext cx="20447000" cy="24973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3" y="6123191"/>
            <a:ext cx="12032917" cy="20015199"/>
          </a:xfrm>
        </p:spPr>
        <p:txBody>
          <a:bodyPr/>
          <a:lstStyle>
            <a:lvl1pPr marL="0" indent="0">
              <a:buNone/>
              <a:defRPr sz="1200"/>
            </a:lvl1pPr>
            <a:lvl2pPr marL="391840" indent="0">
              <a:buNone/>
              <a:defRPr sz="1000"/>
            </a:lvl2pPr>
            <a:lvl3pPr marL="783680" indent="0">
              <a:buNone/>
              <a:defRPr sz="800"/>
            </a:lvl3pPr>
            <a:lvl4pPr marL="1175521" indent="0">
              <a:buNone/>
              <a:defRPr sz="700"/>
            </a:lvl4pPr>
            <a:lvl5pPr marL="1567361" indent="0">
              <a:buNone/>
              <a:defRPr sz="700"/>
            </a:lvl5pPr>
            <a:lvl6pPr marL="1959202" indent="0">
              <a:buNone/>
              <a:defRPr sz="700"/>
            </a:lvl6pPr>
            <a:lvl7pPr marL="2351041" indent="0">
              <a:buNone/>
              <a:defRPr sz="700"/>
            </a:lvl7pPr>
            <a:lvl8pPr marL="2742882" indent="0">
              <a:buNone/>
              <a:defRPr sz="700"/>
            </a:lvl8pPr>
            <a:lvl9pPr marL="31347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BBA61-B487-4C09-AFBE-F608CC0882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486" y="20483135"/>
            <a:ext cx="21945600" cy="241693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486" y="2614413"/>
            <a:ext cx="21945600" cy="17556765"/>
          </a:xfrm>
        </p:spPr>
        <p:txBody>
          <a:bodyPr/>
          <a:lstStyle>
            <a:lvl1pPr marL="0" indent="0">
              <a:buNone/>
              <a:defRPr sz="2800"/>
            </a:lvl1pPr>
            <a:lvl2pPr marL="391840" indent="0">
              <a:buNone/>
              <a:defRPr sz="2400"/>
            </a:lvl2pPr>
            <a:lvl3pPr marL="783680" indent="0">
              <a:buNone/>
              <a:defRPr sz="2000"/>
            </a:lvl3pPr>
            <a:lvl4pPr marL="1175521" indent="0">
              <a:buNone/>
              <a:defRPr sz="1700"/>
            </a:lvl4pPr>
            <a:lvl5pPr marL="1567361" indent="0">
              <a:buNone/>
              <a:defRPr sz="1700"/>
            </a:lvl5pPr>
            <a:lvl6pPr marL="1959202" indent="0">
              <a:buNone/>
              <a:defRPr sz="1700"/>
            </a:lvl6pPr>
            <a:lvl7pPr marL="2351041" indent="0">
              <a:buNone/>
              <a:defRPr sz="1700"/>
            </a:lvl7pPr>
            <a:lvl8pPr marL="2742882" indent="0">
              <a:buNone/>
              <a:defRPr sz="1700"/>
            </a:lvl8pPr>
            <a:lvl9pPr marL="3134723" indent="0">
              <a:buNone/>
              <a:defRPr sz="1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486" y="22900070"/>
            <a:ext cx="21945600" cy="3434367"/>
          </a:xfrm>
        </p:spPr>
        <p:txBody>
          <a:bodyPr/>
          <a:lstStyle>
            <a:lvl1pPr marL="0" indent="0">
              <a:buNone/>
              <a:defRPr sz="1200"/>
            </a:lvl1pPr>
            <a:lvl2pPr marL="391840" indent="0">
              <a:buNone/>
              <a:defRPr sz="1000"/>
            </a:lvl2pPr>
            <a:lvl3pPr marL="783680" indent="0">
              <a:buNone/>
              <a:defRPr sz="800"/>
            </a:lvl3pPr>
            <a:lvl4pPr marL="1175521" indent="0">
              <a:buNone/>
              <a:defRPr sz="700"/>
            </a:lvl4pPr>
            <a:lvl5pPr marL="1567361" indent="0">
              <a:buNone/>
              <a:defRPr sz="700"/>
            </a:lvl5pPr>
            <a:lvl6pPr marL="1959202" indent="0">
              <a:buNone/>
              <a:defRPr sz="700"/>
            </a:lvl6pPr>
            <a:lvl7pPr marL="2351041" indent="0">
              <a:buNone/>
              <a:defRPr sz="700"/>
            </a:lvl7pPr>
            <a:lvl8pPr marL="2742882" indent="0">
              <a:buNone/>
              <a:defRPr sz="700"/>
            </a:lvl8pPr>
            <a:lvl9pPr marL="3134723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DBD1D-0B06-493F-9B9E-7B6F9BBD0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864" y="2601532"/>
            <a:ext cx="3109227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2265" tIns="191132" rIns="382265" bIns="1911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864" y="8455696"/>
            <a:ext cx="31092276" cy="1755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2265" tIns="191132" rIns="382265" bIns="191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1863" y="26660702"/>
            <a:ext cx="7620000" cy="19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2265" tIns="191132" rIns="382265" bIns="191132" numCol="1" anchor="t" anchorCtr="0" compatLnSpc="1">
            <a:prstTxWarp prst="textNoShape">
              <a:avLst/>
            </a:prstTxWarp>
          </a:bodyPr>
          <a:lstStyle>
            <a:lvl1pPr>
              <a:defRPr sz="6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8140" y="26660702"/>
            <a:ext cx="11579726" cy="19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2265" tIns="191132" rIns="382265" bIns="191132" numCol="1" anchor="t" anchorCtr="0" compatLnSpc="1">
            <a:prstTxWarp prst="textNoShape">
              <a:avLst/>
            </a:prstTxWarp>
          </a:bodyPr>
          <a:lstStyle>
            <a:lvl1pPr algn="ctr">
              <a:defRPr sz="60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4137" y="26660702"/>
            <a:ext cx="7620000" cy="19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2265" tIns="191132" rIns="382265" bIns="191132" numCol="1" anchor="t" anchorCtr="0" compatLnSpc="1">
            <a:prstTxWarp prst="textNoShape">
              <a:avLst/>
            </a:prstTxWarp>
          </a:bodyPr>
          <a:lstStyle>
            <a:lvl1pPr algn="r">
              <a:defRPr sz="6000"/>
            </a:lvl1pPr>
          </a:lstStyle>
          <a:p>
            <a:fld id="{0870CD87-B729-45C9-B46A-E130E2DB8C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373226" y="395416"/>
            <a:ext cx="35829551" cy="28469968"/>
          </a:xfrm>
          <a:prstGeom prst="rect">
            <a:avLst/>
          </a:prstGeom>
          <a:blipFill rotWithShape="1">
            <a:blip r:embed="rId14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11065" y="4755623"/>
            <a:ext cx="8210939" cy="237980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9758632" y="4755623"/>
            <a:ext cx="8210939" cy="237980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8606196" y="4755623"/>
            <a:ext cx="8210939" cy="237980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7453763" y="4755623"/>
            <a:ext cx="8210939" cy="237980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376992" y="432698"/>
            <a:ext cx="35782748" cy="3860940"/>
          </a:xfrm>
          <a:prstGeom prst="rect">
            <a:avLst/>
          </a:prstGeom>
          <a:solidFill>
            <a:srgbClr val="87212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547" tIns="38273" rIns="76547" bIns="3827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20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82452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82452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2pPr>
      <a:lvl3pPr algn="ctr" defTabSz="382452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3pPr>
      <a:lvl4pPr algn="ctr" defTabSz="382452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4pPr>
      <a:lvl5pPr algn="ctr" defTabSz="382452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5pPr>
      <a:lvl6pPr marL="391840" algn="ctr" defTabSz="382452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6pPr>
      <a:lvl7pPr marL="783680" algn="ctr" defTabSz="382452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7pPr>
      <a:lvl8pPr marL="1175521" algn="ctr" defTabSz="382452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8pPr>
      <a:lvl9pPr marL="1567361" algn="ctr" defTabSz="382452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Times New Roman" pitchFamily="27" charset="0"/>
        </a:defRPr>
      </a:lvl9pPr>
    </p:titleStyle>
    <p:bodyStyle>
      <a:lvl1pPr marL="1432667" indent="-1432667" algn="l" defTabSz="3824525" rtl="0" eaLnBrk="0" fontAlgn="base" hangingPunct="0">
        <a:spcBef>
          <a:spcPct val="20000"/>
        </a:spcBef>
        <a:spcAft>
          <a:spcPct val="0"/>
        </a:spcAft>
        <a:buChar char="•"/>
        <a:defRPr sz="13400">
          <a:solidFill>
            <a:schemeClr val="tx1"/>
          </a:solidFill>
          <a:latin typeface="+mn-lt"/>
          <a:ea typeface="+mn-ea"/>
          <a:cs typeface="+mn-cs"/>
        </a:defRPr>
      </a:lvl1pPr>
      <a:lvl2pPr marL="3104790" indent="-1193208" algn="l" defTabSz="382452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75554" indent="-951030" algn="l" defTabSz="3824525" rtl="0" eaLnBrk="0" fontAlgn="base" hangingPunct="0">
        <a:spcBef>
          <a:spcPct val="20000"/>
        </a:spcBef>
        <a:spcAft>
          <a:spcPct val="0"/>
        </a:spcAft>
        <a:buChar char="•"/>
        <a:defRPr sz="10100">
          <a:solidFill>
            <a:schemeClr val="tx1"/>
          </a:solidFill>
          <a:latin typeface="+mn-lt"/>
        </a:defRPr>
      </a:lvl3pPr>
      <a:lvl4pPr marL="6688496" indent="-952390" algn="l" defTabSz="3824525" rtl="0" eaLnBrk="0" fontAlgn="base" hangingPunct="0">
        <a:spcBef>
          <a:spcPct val="20000"/>
        </a:spcBef>
        <a:spcAft>
          <a:spcPct val="0"/>
        </a:spcAft>
        <a:buChar char="–"/>
        <a:defRPr sz="8400">
          <a:solidFill>
            <a:schemeClr val="tx1"/>
          </a:solidFill>
          <a:latin typeface="+mn-lt"/>
        </a:defRPr>
      </a:lvl4pPr>
      <a:lvl5pPr marL="8600078" indent="-955110" algn="l" defTabSz="3824525" rtl="0" eaLnBrk="0" fontAlgn="base" hangingPunct="0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5pPr>
      <a:lvl6pPr marL="8991919" indent="-955110" algn="l" defTabSz="382452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6pPr>
      <a:lvl7pPr marL="9383759" indent="-955110" algn="l" defTabSz="382452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7pPr>
      <a:lvl8pPr marL="9775598" indent="-955110" algn="l" defTabSz="382452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8pPr>
      <a:lvl9pPr marL="10167439" indent="-955110" algn="l" defTabSz="3824525" rtl="0" fontAlgn="base">
        <a:spcBef>
          <a:spcPct val="20000"/>
        </a:spcBef>
        <a:spcAft>
          <a:spcPct val="0"/>
        </a:spcAft>
        <a:buChar char="»"/>
        <a:defRPr sz="8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1840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3680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75521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361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202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1041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2882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4723" algn="l" defTabSz="7836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5731" y="695596"/>
            <a:ext cx="29824107" cy="3404760"/>
          </a:xfrm>
          <a:prstGeom prst="rect">
            <a:avLst/>
          </a:prstGeom>
          <a:noFill/>
        </p:spPr>
        <p:txBody>
          <a:bodyPr wrap="square" lIns="76547" tIns="38273" rIns="76547" bIns="38273" rtlCol="0" anchor="ctr" anchorCtr="0">
            <a:noAutofit/>
          </a:bodyPr>
          <a:lstStyle/>
          <a:p>
            <a:pPr>
              <a:spcAft>
                <a:spcPts val="419"/>
              </a:spcAft>
            </a:pPr>
            <a:r>
              <a:rPr lang="en-US" sz="8000" b="1" dirty="0">
                <a:solidFill>
                  <a:schemeClr val="bg1"/>
                </a:solidFill>
                <a:latin typeface="Arial"/>
                <a:cs typeface="Arial"/>
              </a:rPr>
              <a:t>Name of the Poster Goes Here</a:t>
            </a:r>
          </a:p>
          <a:p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Author1, Author2, Department of [insert name], University of New Hampshire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9259" y="4759116"/>
            <a:ext cx="8204220" cy="1272592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9259" y="18203688"/>
            <a:ext cx="8204220" cy="1532339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>
                <a:latin typeface="Arial"/>
                <a:cs typeface="Arial"/>
              </a:rPr>
              <a:t>Objectives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79835" y="4738226"/>
            <a:ext cx="8210939" cy="1293484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>
                <a:latin typeface="Arial"/>
                <a:cs typeface="Arial"/>
              </a:rPr>
              <a:t>Methods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79834" y="18047306"/>
            <a:ext cx="8210939" cy="1437055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>
                <a:latin typeface="Arial"/>
                <a:cs typeface="Arial"/>
              </a:rPr>
              <a:t>Results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9561" y="4769556"/>
            <a:ext cx="8224309" cy="1262152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>
                <a:latin typeface="Arial"/>
                <a:cs typeface="Arial"/>
              </a:rPr>
              <a:t>Conclusions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69485" y="23013631"/>
            <a:ext cx="8224956" cy="1472357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>
                <a:latin typeface="Arial"/>
                <a:cs typeface="Arial"/>
              </a:rPr>
              <a:t>References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79721" y="5958861"/>
            <a:ext cx="8224956" cy="139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2265" tIns="385608" rIns="382265" bIns="385608">
            <a:spAutoFit/>
          </a:bodyPr>
          <a:lstStyle/>
          <a:p>
            <a:pPr defTabSz="3179621">
              <a:spcBef>
                <a:spcPct val="50000"/>
              </a:spcBef>
            </a:pPr>
            <a:r>
              <a:rPr lang="en-US" sz="4000" dirty="0"/>
              <a:t>Introductory text goes here.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8523" y="20117730"/>
            <a:ext cx="8224956" cy="3849305"/>
          </a:xfrm>
          <a:prstGeom prst="rect">
            <a:avLst/>
          </a:prstGeom>
        </p:spPr>
        <p:txBody>
          <a:bodyPr wrap="square" lIns="229639" tIns="229639" rIns="229639" bIns="229639">
            <a:spAutoFit/>
          </a:bodyPr>
          <a:lstStyle/>
          <a:p>
            <a:pPr marL="427214" indent="-385038" defTabSz="3179621">
              <a:spcBef>
                <a:spcPct val="50000"/>
              </a:spcBef>
              <a:buFontTx/>
              <a:buChar char="•"/>
            </a:pPr>
            <a:r>
              <a:rPr lang="en-US" sz="4000" dirty="0"/>
              <a:t>Objective 1</a:t>
            </a:r>
          </a:p>
          <a:p>
            <a:pPr marL="427214" indent="-385038" defTabSz="3179621">
              <a:spcBef>
                <a:spcPct val="50000"/>
              </a:spcBef>
              <a:buFontTx/>
              <a:buChar char="•"/>
            </a:pPr>
            <a:r>
              <a:rPr lang="en-US" sz="4000" dirty="0"/>
              <a:t>Objective 2</a:t>
            </a:r>
          </a:p>
          <a:p>
            <a:pPr marL="427214" indent="-385038" defTabSz="3179621">
              <a:spcBef>
                <a:spcPct val="50000"/>
              </a:spcBef>
              <a:buFontTx/>
              <a:buChar char="•"/>
            </a:pPr>
            <a:r>
              <a:rPr lang="en-US" sz="4000" dirty="0"/>
              <a:t>Objective 3</a:t>
            </a:r>
          </a:p>
          <a:p>
            <a:pPr marL="427214" indent="-385038" defTabSz="3179621">
              <a:spcBef>
                <a:spcPct val="50000"/>
              </a:spcBef>
              <a:buFontTx/>
              <a:buChar char="•"/>
            </a:pPr>
            <a:r>
              <a:rPr lang="en-US" sz="4000" dirty="0"/>
              <a:t>Objective 4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7439563" y="24270483"/>
            <a:ext cx="8190399" cy="139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2265" tIns="385608" rIns="382265" bIns="385608">
            <a:spAutoFit/>
          </a:bodyPr>
          <a:lstStyle/>
          <a:p>
            <a:pPr marL="404086" indent="-404086" defTabSz="3824525">
              <a:spcBef>
                <a:spcPct val="50000"/>
              </a:spcBef>
            </a:pPr>
            <a:r>
              <a:rPr lang="en-US" sz="4000" i="1" dirty="0">
                <a:cs typeface="Times New Roman" pitchFamily="27" charset="0"/>
              </a:rPr>
              <a:t>References go here.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808390" y="6668835"/>
            <a:ext cx="8561693" cy="4280193"/>
          </a:xfrm>
          <a:prstGeom prst="rect">
            <a:avLst/>
          </a:prstGeom>
          <a:noFill/>
        </p:spPr>
        <p:txBody>
          <a:bodyPr wrap="square" lIns="229639" tIns="229639" rIns="229639" bIns="229639" rtlCol="0">
            <a:spAutoFit/>
          </a:bodyPr>
          <a:lstStyle/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Conclusion 1</a:t>
            </a:r>
          </a:p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Conclusion 2</a:t>
            </a:r>
          </a:p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Conclusion 3 </a:t>
            </a:r>
          </a:p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Conclusion 4</a:t>
            </a:r>
          </a:p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Conclusion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234073" y="27003024"/>
            <a:ext cx="7388816" cy="1139123"/>
          </a:xfrm>
          <a:prstGeom prst="rect">
            <a:avLst/>
          </a:prstGeom>
        </p:spPr>
        <p:txBody>
          <a:bodyPr wrap="square" lIns="76547" tIns="38273" rIns="76547" bIns="38273">
            <a:spAutoFit/>
          </a:bodyPr>
          <a:lstStyle/>
          <a:p>
            <a:r>
              <a:rPr lang="en-US" sz="2300" i="1" dirty="0"/>
              <a:t>Image 1 Caption</a:t>
            </a:r>
          </a:p>
          <a:p>
            <a:endParaRPr lang="en-US" sz="2300" i="1" dirty="0"/>
          </a:p>
          <a:p>
            <a:r>
              <a:rPr lang="en-US" sz="2300" i="1" dirty="0"/>
              <a:t>Image 2 Caption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34376" y="4807281"/>
            <a:ext cx="8104446" cy="1664092"/>
          </a:xfrm>
          <a:prstGeom prst="rect">
            <a:avLst/>
          </a:prstGeom>
          <a:noFill/>
        </p:spPr>
        <p:txBody>
          <a:bodyPr wrap="square" lIns="229639" tIns="229639" rIns="229639" bIns="229639" rtlCol="0">
            <a:spAutoFit/>
          </a:bodyPr>
          <a:lstStyle/>
          <a:p>
            <a:pPr defTabSz="3824525">
              <a:spcBef>
                <a:spcPct val="30000"/>
              </a:spcBef>
            </a:pPr>
            <a:endParaRPr lang="en-US" sz="2600" dirty="0"/>
          </a:p>
          <a:p>
            <a:pPr defTabSz="3824525">
              <a:spcBef>
                <a:spcPct val="30000"/>
              </a:spcBef>
            </a:pPr>
            <a:r>
              <a:rPr lang="en-US" sz="4000" dirty="0"/>
              <a:t>More Discussion Text….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731" y="1610050"/>
            <a:ext cx="5670229" cy="159244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469488" y="16251599"/>
            <a:ext cx="8224956" cy="1472357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>
                <a:latin typeface="Arial"/>
                <a:cs typeface="Arial"/>
              </a:rPr>
              <a:t>Next Steps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849058" y="6321211"/>
            <a:ext cx="8086506" cy="692847"/>
          </a:xfrm>
          <a:prstGeom prst="rect">
            <a:avLst/>
          </a:prstGeom>
        </p:spPr>
        <p:txBody>
          <a:bodyPr wrap="square" lIns="76547" tIns="38273" rIns="76547" bIns="38273">
            <a:spAutoFit/>
          </a:bodyPr>
          <a:lstStyle/>
          <a:p>
            <a:pPr marL="42178" indent="-42178" defTabSz="3179621">
              <a:spcBef>
                <a:spcPct val="50000"/>
              </a:spcBef>
            </a:pPr>
            <a:r>
              <a:rPr lang="en-US" sz="4000" dirty="0"/>
              <a:t>Methods text goes here.</a:t>
            </a:r>
            <a:r>
              <a:rPr lang="en-US" sz="3400" dirty="0"/>
              <a:t>	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49058" y="19203877"/>
            <a:ext cx="8259516" cy="2325811"/>
          </a:xfrm>
          <a:prstGeom prst="rect">
            <a:avLst/>
          </a:prstGeom>
          <a:noFill/>
        </p:spPr>
        <p:txBody>
          <a:bodyPr wrap="square" lIns="229639" tIns="229639" rIns="229639" bIns="229639" rtlCol="0">
            <a:spAutoFit/>
          </a:bodyPr>
          <a:lstStyle/>
          <a:p>
            <a:pPr defTabSz="3824525">
              <a:spcBef>
                <a:spcPct val="30000"/>
              </a:spcBef>
            </a:pPr>
            <a:endParaRPr lang="en-US" sz="3000" dirty="0"/>
          </a:p>
          <a:p>
            <a:pPr defTabSz="3824525">
              <a:spcBef>
                <a:spcPct val="30000"/>
              </a:spcBef>
            </a:pPr>
            <a:r>
              <a:rPr lang="en-US" sz="4000" dirty="0"/>
              <a:t>Discussion text goes here.</a:t>
            </a:r>
          </a:p>
          <a:p>
            <a:pPr defTabSz="3824525">
              <a:spcBef>
                <a:spcPct val="30000"/>
              </a:spcBef>
            </a:pPr>
            <a:endParaRPr lang="en-US" sz="3000" dirty="0"/>
          </a:p>
        </p:txBody>
      </p:sp>
      <p:sp>
        <p:nvSpPr>
          <p:cNvPr id="45" name="TextBox 44"/>
          <p:cNvSpPr txBox="1"/>
          <p:nvPr/>
        </p:nvSpPr>
        <p:spPr>
          <a:xfrm>
            <a:off x="919259" y="25057172"/>
            <a:ext cx="8224956" cy="1472357"/>
          </a:xfrm>
          <a:prstGeom prst="rect">
            <a:avLst/>
          </a:prstGeom>
          <a:solidFill>
            <a:srgbClr val="87212E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229639" tIns="229639" rIns="229639" bIns="229639" rtlCol="0" anchor="ctr" anchorCtr="0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>
                <a:latin typeface="Arial"/>
                <a:cs typeface="Arial"/>
              </a:rPr>
              <a:t>Contacts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725733" y="26529529"/>
            <a:ext cx="8378946" cy="139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82265" tIns="385608" rIns="382265" bIns="385608">
            <a:spAutoFit/>
          </a:bodyPr>
          <a:lstStyle/>
          <a:p>
            <a:pPr marL="404086" indent="-404086" defTabSz="3824525">
              <a:spcBef>
                <a:spcPct val="50000"/>
              </a:spcBef>
            </a:pPr>
            <a:r>
              <a:rPr lang="en-US" sz="4000" dirty="0">
                <a:cs typeface="Times New Roman" pitchFamily="27" charset="0"/>
              </a:rPr>
              <a:t>Contact information goes here.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458" y="6680562"/>
            <a:ext cx="6680096" cy="707728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910" y="14745587"/>
            <a:ext cx="5861062" cy="62095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929" y="22353363"/>
            <a:ext cx="4797026" cy="508225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7808390" y="17897746"/>
            <a:ext cx="8561693" cy="4280193"/>
          </a:xfrm>
          <a:prstGeom prst="rect">
            <a:avLst/>
          </a:prstGeom>
          <a:noFill/>
        </p:spPr>
        <p:txBody>
          <a:bodyPr wrap="square" lIns="229639" tIns="229639" rIns="229639" bIns="229639" rtlCol="0">
            <a:spAutoFit/>
          </a:bodyPr>
          <a:lstStyle/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Next Step 1</a:t>
            </a:r>
          </a:p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Next Step 2</a:t>
            </a:r>
          </a:p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Next Step 3 </a:t>
            </a:r>
          </a:p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Next Step 4</a:t>
            </a:r>
          </a:p>
          <a:p>
            <a:pPr marL="478414" indent="-478414" defTabSz="3824525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sz="4000" dirty="0"/>
              <a:t>Next Step 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02" y="24181237"/>
            <a:ext cx="7042150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8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-12699"/>
            <a:ext cx="36576000" cy="292735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41399" y="2089292"/>
            <a:ext cx="28293202" cy="947951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1500" b="1" dirty="0">
                <a:solidFill>
                  <a:srgbClr val="002060"/>
                </a:solidFill>
              </a:rPr>
              <a:t>This poster template provided courtesy of </a:t>
            </a:r>
          </a:p>
          <a:p>
            <a:pPr algn="ctr"/>
            <a:r>
              <a:rPr lang="en-US" sz="11500" b="1" dirty="0">
                <a:solidFill>
                  <a:srgbClr val="002060"/>
                </a:solidFill>
              </a:rPr>
              <a:t>UNH ESRC Poster Printing Services</a:t>
            </a:r>
          </a:p>
          <a:p>
            <a:pPr algn="ctr"/>
            <a:endParaRPr lang="en-US" sz="9600" dirty="0">
              <a:solidFill>
                <a:schemeClr val="tx2"/>
              </a:solidFill>
            </a:endParaRPr>
          </a:p>
          <a:p>
            <a:pPr algn="ctr"/>
            <a:endParaRPr lang="en-US" sz="9600" dirty="0">
              <a:solidFill>
                <a:schemeClr val="tx2"/>
              </a:solidFill>
            </a:endParaRPr>
          </a:p>
          <a:p>
            <a:pPr algn="ctr"/>
            <a:r>
              <a:rPr lang="en-US" sz="11500" dirty="0">
                <a:solidFill>
                  <a:srgbClr val="002060"/>
                </a:solidFill>
              </a:rPr>
              <a:t>Trust us to make your poster look </a:t>
            </a:r>
            <a:r>
              <a:rPr lang="en-US" sz="11500" b="1" dirty="0">
                <a:solidFill>
                  <a:srgbClr val="002060"/>
                </a:solidFill>
              </a:rPr>
              <a:t>GREAT!</a:t>
            </a:r>
          </a:p>
          <a:p>
            <a:pPr algn="ctr"/>
            <a:endParaRPr lang="en-US" sz="73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67" y="24577638"/>
            <a:ext cx="3035654" cy="37972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681789" y="15911633"/>
            <a:ext cx="22294899" cy="4078035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Website: </a:t>
            </a:r>
            <a:r>
              <a:rPr lang="en-US" sz="9600" dirty="0">
                <a:solidFill>
                  <a:srgbClr val="002060"/>
                </a:solidFill>
              </a:rPr>
              <a:t>http://posters.unh.edu</a:t>
            </a:r>
          </a:p>
          <a:p>
            <a:r>
              <a:rPr lang="en-US" sz="9600" b="1" dirty="0">
                <a:solidFill>
                  <a:srgbClr val="002060"/>
                </a:solidFill>
              </a:rPr>
              <a:t>Poster Guide: </a:t>
            </a:r>
            <a:r>
              <a:rPr lang="en-US" sz="9600" dirty="0">
                <a:solidFill>
                  <a:srgbClr val="002060"/>
                </a:solidFill>
              </a:rPr>
              <a:t>http://goo.gl/1E7TJY</a:t>
            </a:r>
          </a:p>
          <a:p>
            <a:endParaRPr lang="en-US" sz="6700" dirty="0"/>
          </a:p>
        </p:txBody>
      </p:sp>
      <p:sp>
        <p:nvSpPr>
          <p:cNvPr id="25" name="TextBox 24"/>
          <p:cNvSpPr txBox="1"/>
          <p:nvPr/>
        </p:nvSpPr>
        <p:spPr>
          <a:xfrm>
            <a:off x="8719263" y="25691423"/>
            <a:ext cx="27856737" cy="156965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9600" b="1" dirty="0">
                <a:solidFill>
                  <a:schemeClr val="accent4">
                    <a:lumMod val="65000"/>
                    <a:lumOff val="35000"/>
                  </a:schemeClr>
                </a:solidFill>
              </a:rPr>
              <a:t>DELETE THIS SLIDE BEFORE PRINTING</a:t>
            </a:r>
          </a:p>
        </p:txBody>
      </p:sp>
    </p:spTree>
    <p:extLst>
      <p:ext uri="{BB962C8B-B14F-4D97-AF65-F5344CB8AC3E}">
        <p14:creationId xmlns:p14="http://schemas.microsoft.com/office/powerpoint/2010/main" val="270651212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001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4869</TotalTime>
  <Words>133</Words>
  <Application>Microsoft Office PowerPoint</Application>
  <PresentationFormat>Custom</PresentationFormat>
  <Paragraphs>44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Blank</vt:lpstr>
      <vt:lpstr>PowerPoint Presentation</vt:lpstr>
      <vt:lpstr>PowerPoint Presentation</vt:lpstr>
    </vt:vector>
  </TitlesOfParts>
  <Company>Calvin College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Alderink</dc:creator>
  <cp:lastModifiedBy>Denise</cp:lastModifiedBy>
  <cp:revision>120</cp:revision>
  <cp:lastPrinted>2002-12-02T18:20:07Z</cp:lastPrinted>
  <dcterms:created xsi:type="dcterms:W3CDTF">2011-03-15T12:21:07Z</dcterms:created>
  <dcterms:modified xsi:type="dcterms:W3CDTF">2016-04-04T19:54:02Z</dcterms:modified>
</cp:coreProperties>
</file>