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3"/>
  </p:sldMasterIdLst>
  <p:sldIdLst>
    <p:sldId id="256" r:id="rId4"/>
    <p:sldId id="257" r:id="rId5"/>
  </p:sldIdLst>
  <p:sldSz cx="40233600" cy="32918400"/>
  <p:notesSz cx="9144000" cy="6858000"/>
  <p:defaultTextStyle>
    <a:defPPr>
      <a:defRPr lang="en-US"/>
    </a:defPPr>
    <a:lvl1pPr marL="0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0545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01092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51637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02184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52730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03275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053822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04367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26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0957"/>
    <a:srgbClr val="FFC9C9"/>
    <a:srgbClr val="DEC8EE"/>
    <a:srgbClr val="9ED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79" autoAdjust="0"/>
    <p:restoredTop sz="94434" autoAdjust="0"/>
  </p:normalViewPr>
  <p:slideViewPr>
    <p:cSldViewPr snapToGrid="0">
      <p:cViewPr varScale="1">
        <p:scale>
          <a:sx n="19" d="100"/>
          <a:sy n="19" d="100"/>
        </p:scale>
        <p:origin x="1560" y="66"/>
      </p:cViewPr>
      <p:guideLst>
        <p:guide orient="horz" pos="10368"/>
        <p:guide pos="126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5387342"/>
            <a:ext cx="34198560" cy="11460480"/>
          </a:xfrm>
        </p:spPr>
        <p:txBody>
          <a:bodyPr anchor="b"/>
          <a:lstStyle>
            <a:lvl1pPr algn="ctr">
              <a:defRPr sz="2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17289782"/>
            <a:ext cx="30175200" cy="7947658"/>
          </a:xfrm>
        </p:spPr>
        <p:txBody>
          <a:bodyPr/>
          <a:lstStyle>
            <a:lvl1pPr marL="0" indent="0" algn="ctr">
              <a:buNone/>
              <a:defRPr sz="10560"/>
            </a:lvl1pPr>
            <a:lvl2pPr marL="2011680" indent="0" algn="ctr">
              <a:buNone/>
              <a:defRPr sz="8800"/>
            </a:lvl2pPr>
            <a:lvl3pPr marL="4023360" indent="0" algn="ctr">
              <a:buNone/>
              <a:defRPr sz="7920"/>
            </a:lvl3pPr>
            <a:lvl4pPr marL="6035040" indent="0" algn="ctr">
              <a:buNone/>
              <a:defRPr sz="7040"/>
            </a:lvl4pPr>
            <a:lvl5pPr marL="8046720" indent="0" algn="ctr">
              <a:buNone/>
              <a:defRPr sz="7040"/>
            </a:lvl5pPr>
            <a:lvl6pPr marL="10058400" indent="0" algn="ctr">
              <a:buNone/>
              <a:defRPr sz="7040"/>
            </a:lvl6pPr>
            <a:lvl7pPr marL="12070080" indent="0" algn="ctr">
              <a:buNone/>
              <a:defRPr sz="7040"/>
            </a:lvl7pPr>
            <a:lvl8pPr marL="14081760" indent="0" algn="ctr">
              <a:buNone/>
              <a:defRPr sz="7040"/>
            </a:lvl8pPr>
            <a:lvl9pPr marL="16093440" indent="0" algn="ctr">
              <a:buNone/>
              <a:defRPr sz="70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0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4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792172" y="1752600"/>
            <a:ext cx="867537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6062" y="1752600"/>
            <a:ext cx="2552319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92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107" y="8206749"/>
            <a:ext cx="34701480" cy="13693138"/>
          </a:xfrm>
        </p:spPr>
        <p:txBody>
          <a:bodyPr anchor="b"/>
          <a:lstStyle>
            <a:lvl1pPr>
              <a:defRPr sz="2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5107" y="22029429"/>
            <a:ext cx="34701480" cy="7200898"/>
          </a:xfrm>
        </p:spPr>
        <p:txBody>
          <a:bodyPr/>
          <a:lstStyle>
            <a:lvl1pPr marL="0" indent="0">
              <a:buNone/>
              <a:defRPr sz="10560">
                <a:solidFill>
                  <a:schemeClr val="tx1"/>
                </a:solidFill>
              </a:defRPr>
            </a:lvl1pPr>
            <a:lvl2pPr marL="201168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2pPr>
            <a:lvl3pPr marL="4023360" indent="0">
              <a:buNone/>
              <a:defRPr sz="7920">
                <a:solidFill>
                  <a:schemeClr val="tx1">
                    <a:tint val="75000"/>
                  </a:schemeClr>
                </a:solidFill>
              </a:defRPr>
            </a:lvl3pPr>
            <a:lvl4pPr marL="60350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4pPr>
            <a:lvl5pPr marL="804672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5pPr>
            <a:lvl6pPr marL="1005840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6pPr>
            <a:lvl7pPr marL="1207008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7pPr>
            <a:lvl8pPr marL="1408176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8pPr>
            <a:lvl9pPr marL="160934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6060" y="8763000"/>
            <a:ext cx="1709928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68260" y="8763000"/>
            <a:ext cx="1709928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56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0" y="1752607"/>
            <a:ext cx="3470148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1305" y="8069582"/>
            <a:ext cx="17020696" cy="395477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1305" y="12024360"/>
            <a:ext cx="17020696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368262" y="8069582"/>
            <a:ext cx="17104520" cy="395477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368262" y="12024360"/>
            <a:ext cx="17104520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96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2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2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194560"/>
            <a:ext cx="12976383" cy="768096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04520" y="4739647"/>
            <a:ext cx="20368260" cy="23393400"/>
          </a:xfrm>
        </p:spPr>
        <p:txBody>
          <a:bodyPr/>
          <a:lstStyle>
            <a:lvl1pPr>
              <a:defRPr sz="14080"/>
            </a:lvl1pPr>
            <a:lvl2pPr>
              <a:defRPr sz="12320"/>
            </a:lvl2pPr>
            <a:lvl3pPr>
              <a:defRPr sz="1056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875520"/>
            <a:ext cx="12976383" cy="18295622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1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194560"/>
            <a:ext cx="12976383" cy="768096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04520" y="4739647"/>
            <a:ext cx="20368260" cy="23393400"/>
          </a:xfrm>
        </p:spPr>
        <p:txBody>
          <a:bodyPr anchor="t"/>
          <a:lstStyle>
            <a:lvl1pPr marL="0" indent="0">
              <a:buNone/>
              <a:defRPr sz="14080"/>
            </a:lvl1pPr>
            <a:lvl2pPr marL="2011680" indent="0">
              <a:buNone/>
              <a:defRPr sz="12320"/>
            </a:lvl2pPr>
            <a:lvl3pPr marL="4023360" indent="0">
              <a:buNone/>
              <a:defRPr sz="10560"/>
            </a:lvl3pPr>
            <a:lvl4pPr marL="6035040" indent="0">
              <a:buNone/>
              <a:defRPr sz="8800"/>
            </a:lvl4pPr>
            <a:lvl5pPr marL="8046720" indent="0">
              <a:buNone/>
              <a:defRPr sz="8800"/>
            </a:lvl5pPr>
            <a:lvl6pPr marL="10058400" indent="0">
              <a:buNone/>
              <a:defRPr sz="8800"/>
            </a:lvl6pPr>
            <a:lvl7pPr marL="12070080" indent="0">
              <a:buNone/>
              <a:defRPr sz="8800"/>
            </a:lvl7pPr>
            <a:lvl8pPr marL="14081760" indent="0">
              <a:buNone/>
              <a:defRPr sz="8800"/>
            </a:lvl8pPr>
            <a:lvl9pPr marL="16093440" indent="0">
              <a:buNone/>
              <a:defRPr sz="8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875520"/>
            <a:ext cx="12976383" cy="18295622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28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6060" y="1752607"/>
            <a:ext cx="347014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6060" y="8763000"/>
            <a:ext cx="347014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6060" y="30510487"/>
            <a:ext cx="90525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81BC7-D5A5-445F-BF4D-797F02B50EB4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27380" y="30510487"/>
            <a:ext cx="135788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414980" y="30510487"/>
            <a:ext cx="90525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8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4023360" rtl="0" eaLnBrk="1" latinLnBrk="0" hangingPunct="1">
        <a:lnSpc>
          <a:spcPct val="90000"/>
        </a:lnSpc>
        <a:spcBef>
          <a:spcPct val="0"/>
        </a:spcBef>
        <a:buNone/>
        <a:defRPr sz="193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5840" indent="-1005840" algn="l" defTabSz="4023360" rtl="0" eaLnBrk="1" latinLnBrk="0" hangingPunct="1">
        <a:lnSpc>
          <a:spcPct val="90000"/>
        </a:lnSpc>
        <a:spcBef>
          <a:spcPts val="4400"/>
        </a:spcBef>
        <a:buFont typeface="Arial" panose="020B0604020202020204" pitchFamily="34" charset="0"/>
        <a:buChar char="•"/>
        <a:defRPr sz="12320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70408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106424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30759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6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70992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1pPr>
      <a:lvl2pPr marL="20116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3pPr>
      <a:lvl4pPr marL="60350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804672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20700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40817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60934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osters.unh.edu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o.gl/1E7TJ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6530" y="580958"/>
            <a:ext cx="39541878" cy="3618896"/>
          </a:xfrm>
          <a:solidFill>
            <a:srgbClr val="002060"/>
          </a:solidFill>
          <a:ln w="1016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77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Place Your Poster Title Here</a:t>
            </a:r>
            <a:br>
              <a:rPr lang="en-US" sz="77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5134" u="sng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Place Author Names Here</a:t>
            </a:r>
            <a:r>
              <a:rPr lang="en-US" sz="5134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/>
            </a:r>
            <a:br>
              <a:rPr lang="en-US" sz="5134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5134" i="1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Department Name Here, University of New Hampshire, Durham, NH 03824</a:t>
            </a:r>
            <a:endParaRPr lang="en-US" sz="8525" i="1" dirty="0">
              <a:solidFill>
                <a:schemeClr val="bg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34709" y="6067507"/>
            <a:ext cx="10005181" cy="64091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97785" tIns="48892" rIns="97785" bIns="48892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392" dirty="0">
                <a:latin typeface="Cambria" panose="02040503050406030204" pitchFamily="18" charset="0"/>
              </a:rPr>
              <a:t>Put your introduction text here.</a:t>
            </a:r>
          </a:p>
          <a:p>
            <a:endParaRPr lang="en-US" sz="3392" dirty="0">
              <a:latin typeface="Cambria" panose="02040503050406030204" pitchFamily="18" charset="0"/>
            </a:endParaRPr>
          </a:p>
          <a:p>
            <a:endParaRPr lang="en-US" sz="3392" dirty="0">
              <a:latin typeface="Cambria" panose="02040503050406030204" pitchFamily="18" charset="0"/>
            </a:endParaRPr>
          </a:p>
          <a:p>
            <a:endParaRPr lang="en-US" sz="3392" dirty="0">
              <a:latin typeface="Cambria" panose="02040503050406030204" pitchFamily="18" charset="0"/>
            </a:endParaRPr>
          </a:p>
          <a:p>
            <a:endParaRPr lang="en-US" sz="3392" dirty="0">
              <a:latin typeface="Cambria" panose="02040503050406030204" pitchFamily="18" charset="0"/>
            </a:endParaRPr>
          </a:p>
          <a:p>
            <a:endParaRPr lang="en-US" sz="3392" dirty="0">
              <a:latin typeface="Cambria" panose="02040503050406030204" pitchFamily="18" charset="0"/>
            </a:endParaRPr>
          </a:p>
          <a:p>
            <a:endParaRPr lang="en-US" sz="3392" dirty="0"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38799" y="14001320"/>
            <a:ext cx="10005181" cy="83706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 lnSpcReduction="10000"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775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5317" dirty="0">
                <a:solidFill>
                  <a:schemeClr val="bg1"/>
                </a:solidFill>
                <a:latin typeface="Cambria" panose="02040503050406030204" pitchFamily="18" charset="0"/>
              </a:rPr>
              <a:t>Methodology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38799" y="23085639"/>
            <a:ext cx="10005181" cy="773010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7785" tIns="48892" rIns="97785" bIns="48892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en-US" sz="3392" dirty="0">
                <a:latin typeface="Cambria" panose="02040503050406030204" pitchFamily="18" charset="0"/>
              </a:rPr>
              <a:t>Place a description about your data here.</a:t>
            </a:r>
          </a:p>
          <a:p>
            <a:pPr marL="366715" indent="-366715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58" dirty="0">
              <a:latin typeface="Cambria" panose="02040503050406030204" pitchFamily="18" charset="0"/>
            </a:endParaRPr>
          </a:p>
          <a:p>
            <a:pPr marL="366715" indent="-366715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58" dirty="0">
              <a:latin typeface="Cambria" panose="02040503050406030204" pitchFamily="18" charset="0"/>
            </a:endParaRPr>
          </a:p>
          <a:p>
            <a:pPr marL="366715" indent="-366715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58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marL="366715" indent="-366715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58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marL="366715" indent="-366715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58" dirty="0">
              <a:latin typeface="Cambria" panose="02040503050406030204" pitchFamily="18" charset="0"/>
            </a:endParaRPr>
          </a:p>
          <a:p>
            <a:pPr marL="366715" indent="-366715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58" dirty="0">
              <a:latin typeface="Cambria" panose="02040503050406030204" pitchFamily="18" charset="0"/>
            </a:endParaRPr>
          </a:p>
          <a:p>
            <a:pPr marL="366715" indent="-366715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58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242820" y="4730558"/>
            <a:ext cx="18004967" cy="64248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 fontScale="92500" lnSpcReduction="10000"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675" dirty="0">
                <a:solidFill>
                  <a:schemeClr val="bg1"/>
                </a:solidFill>
                <a:latin typeface="Cambria" panose="02040503050406030204" pitchFamily="18" charset="0"/>
              </a:rPr>
              <a:t>Images Title Here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9923950" y="15266113"/>
            <a:ext cx="10005181" cy="645747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97785" tIns="48892" rIns="97785" bIns="48892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3392" dirty="0">
                <a:latin typeface="Cambria" panose="02040503050406030204" pitchFamily="18" charset="0"/>
              </a:rPr>
              <a:t>List your conclusions text here.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46530" y="4698698"/>
            <a:ext cx="10005181" cy="83706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317" dirty="0">
                <a:solidFill>
                  <a:schemeClr val="bg1"/>
                </a:solidFill>
                <a:latin typeface="Cambria" panose="02040503050406030204" pitchFamily="18" charset="0"/>
              </a:rPr>
              <a:t>Introduction</a:t>
            </a: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9875498" y="4655819"/>
            <a:ext cx="10005181" cy="83706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317" dirty="0">
                <a:solidFill>
                  <a:schemeClr val="bg1"/>
                </a:solidFill>
                <a:latin typeface="Cambria" panose="02040503050406030204" pitchFamily="18" charset="0"/>
              </a:rPr>
              <a:t>Results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1242819" y="6067506"/>
            <a:ext cx="18004968" cy="650287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392" dirty="0">
              <a:latin typeface="Cambria" panose="02040503050406030204" pitchFamily="18" charset="0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29785191" y="13884601"/>
            <a:ext cx="10005181" cy="83706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317" dirty="0">
                <a:solidFill>
                  <a:schemeClr val="bg1"/>
                </a:solidFill>
                <a:latin typeface="Cambria" panose="02040503050406030204" pitchFamily="18" charset="0"/>
              </a:rPr>
              <a:t>Conclusions</a:t>
            </a: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29875498" y="22045222"/>
            <a:ext cx="10005181" cy="58082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 fontScale="92500" lnSpcReduction="20000"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308" dirty="0">
                <a:solidFill>
                  <a:schemeClr val="bg1"/>
                </a:solidFill>
                <a:latin typeface="Cambria" panose="02040503050406030204" pitchFamily="18" charset="0"/>
              </a:rPr>
              <a:t>Acknowledgements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29924135" y="6068520"/>
            <a:ext cx="10005181" cy="645475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97785" tIns="48892" rIns="97785" bIns="48892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3392" dirty="0">
                <a:latin typeface="Cambria" panose="02040503050406030204" pitchFamily="18" charset="0"/>
              </a:rPr>
              <a:t>List your results text here</a:t>
            </a:r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11114987" y="14001322"/>
            <a:ext cx="18004967" cy="79596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675" dirty="0">
                <a:solidFill>
                  <a:schemeClr val="bg1"/>
                </a:solidFill>
                <a:latin typeface="Cambria" panose="02040503050406030204" pitchFamily="18" charset="0"/>
              </a:rPr>
              <a:t> Charts</a:t>
            </a:r>
          </a:p>
        </p:txBody>
      </p:sp>
      <p:sp>
        <p:nvSpPr>
          <p:cNvPr id="32" name="Subtitle 2"/>
          <p:cNvSpPr txBox="1">
            <a:spLocks/>
          </p:cNvSpPr>
          <p:nvPr/>
        </p:nvSpPr>
        <p:spPr>
          <a:xfrm>
            <a:off x="11263356" y="22054755"/>
            <a:ext cx="18004967" cy="64248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 fontScale="92500" lnSpcReduction="10000"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675" dirty="0">
                <a:solidFill>
                  <a:schemeClr val="bg1"/>
                </a:solidFill>
                <a:latin typeface="Cambria" panose="02040503050406030204" pitchFamily="18" charset="0"/>
              </a:rPr>
              <a:t>sTAMD Simulations</a:t>
            </a:r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11287919" y="23085640"/>
            <a:ext cx="18004967" cy="774138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392" dirty="0">
              <a:latin typeface="Cambria" panose="02040503050406030204" pitchFamily="18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20002379" y="6410638"/>
            <a:ext cx="54509" cy="522220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2957523" y="6298187"/>
            <a:ext cx="5438999" cy="663061"/>
          </a:xfrm>
          <a:prstGeom prst="rect">
            <a:avLst/>
          </a:prstGeom>
          <a:noFill/>
        </p:spPr>
        <p:txBody>
          <a:bodyPr wrap="square" lIns="97785" tIns="48892" rIns="97785" bIns="48892" rtlCol="0">
            <a:spAutoFit/>
          </a:bodyPr>
          <a:lstStyle/>
          <a:p>
            <a:r>
              <a:rPr lang="en-US" sz="3667" dirty="0">
                <a:latin typeface="Cambria" panose="02040503050406030204" pitchFamily="18" charset="0"/>
              </a:rPr>
              <a:t>Image #1 Sub-Title Here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1102883" y="10752647"/>
            <a:ext cx="7711979" cy="437293"/>
          </a:xfrm>
          <a:prstGeom prst="rect">
            <a:avLst/>
          </a:prstGeom>
          <a:noFill/>
        </p:spPr>
        <p:txBody>
          <a:bodyPr wrap="square" lIns="97785" tIns="48892" rIns="97785" bIns="48892" rtlCol="0">
            <a:spAutoFit/>
          </a:bodyPr>
          <a:lstStyle/>
          <a:p>
            <a:r>
              <a:rPr lang="en-US" sz="2200" dirty="0">
                <a:latin typeface="Cambria" panose="02040503050406030204" pitchFamily="18" charset="0"/>
              </a:rPr>
              <a:t>Image #2 Caption Here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1769524" y="10541837"/>
            <a:ext cx="7783436" cy="437293"/>
          </a:xfrm>
          <a:prstGeom prst="rect">
            <a:avLst/>
          </a:prstGeom>
          <a:noFill/>
        </p:spPr>
        <p:txBody>
          <a:bodyPr wrap="square" lIns="97785" tIns="48892" rIns="97785" bIns="48892" rtlCol="0">
            <a:spAutoFit/>
          </a:bodyPr>
          <a:lstStyle/>
          <a:p>
            <a:r>
              <a:rPr lang="en-US" sz="2200" dirty="0">
                <a:latin typeface="Cambria" panose="02040503050406030204" pitchFamily="18" charset="0"/>
              </a:rPr>
              <a:t>Image #1 Caption Here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20117469" y="23916356"/>
            <a:ext cx="0" cy="606491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9" name="Subtitle 2"/>
          <p:cNvSpPr txBox="1">
            <a:spLocks/>
          </p:cNvSpPr>
          <p:nvPr/>
        </p:nvSpPr>
        <p:spPr>
          <a:xfrm>
            <a:off x="11305713" y="22073501"/>
            <a:ext cx="18004967" cy="64248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 fontScale="92500" lnSpcReduction="10000"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675" dirty="0">
                <a:solidFill>
                  <a:schemeClr val="bg1"/>
                </a:solidFill>
                <a:latin typeface="Cambria" panose="02040503050406030204" pitchFamily="18" charset="0"/>
              </a:rPr>
              <a:t>Graphs, Etc… Here</a:t>
            </a:r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11305713" y="15266113"/>
            <a:ext cx="18004967" cy="645747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392" dirty="0">
              <a:latin typeface="Cambria" panose="02040503050406030204" pitchFamily="18" charset="0"/>
            </a:endParaRPr>
          </a:p>
        </p:txBody>
      </p:sp>
      <p:cxnSp>
        <p:nvCxnSpPr>
          <p:cNvPr id="159" name="Straight Connector 158"/>
          <p:cNvCxnSpPr/>
          <p:nvPr/>
        </p:nvCxnSpPr>
        <p:spPr>
          <a:xfrm>
            <a:off x="20002379" y="15994616"/>
            <a:ext cx="35498" cy="522201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5" name="Subtitle 2"/>
          <p:cNvSpPr txBox="1">
            <a:spLocks/>
          </p:cNvSpPr>
          <p:nvPr/>
        </p:nvSpPr>
        <p:spPr>
          <a:xfrm>
            <a:off x="29839644" y="26948809"/>
            <a:ext cx="10005181" cy="38400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97785" tIns="48892" rIns="97785" bIns="48892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3392" dirty="0">
                <a:latin typeface="Cambria" panose="02040503050406030204" pitchFamily="18" charset="0"/>
              </a:rPr>
              <a:t>List your references here.</a:t>
            </a:r>
          </a:p>
          <a:p>
            <a:pPr algn="l">
              <a:spcBef>
                <a:spcPts val="0"/>
              </a:spcBef>
            </a:pPr>
            <a:endParaRPr lang="en-US" sz="3392" dirty="0">
              <a:latin typeface="Cambria" panose="02040503050406030204" pitchFamily="18" charset="0"/>
            </a:endParaRPr>
          </a:p>
          <a:p>
            <a:pPr algn="l"/>
            <a:endParaRPr lang="en-US" sz="3392" dirty="0">
              <a:latin typeface="Cambria" panose="02040503050406030204" pitchFamily="18" charset="0"/>
            </a:endParaRPr>
          </a:p>
        </p:txBody>
      </p:sp>
      <p:sp>
        <p:nvSpPr>
          <p:cNvPr id="93" name="Subtitle 2"/>
          <p:cNvSpPr txBox="1">
            <a:spLocks/>
          </p:cNvSpPr>
          <p:nvPr/>
        </p:nvSpPr>
        <p:spPr>
          <a:xfrm>
            <a:off x="29875498" y="25917868"/>
            <a:ext cx="10005181" cy="58082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 fontScale="92500" lnSpcReduction="20000"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308" dirty="0">
                <a:solidFill>
                  <a:schemeClr val="bg1"/>
                </a:solidFill>
                <a:latin typeface="Cambria" panose="02040503050406030204" pitchFamily="18" charset="0"/>
              </a:rPr>
              <a:t>References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236180" y="12570386"/>
            <a:ext cx="5185951" cy="507762"/>
          </a:xfrm>
          <a:prstGeom prst="rect">
            <a:avLst/>
          </a:prstGeom>
          <a:noFill/>
        </p:spPr>
        <p:txBody>
          <a:bodyPr wrap="square" lIns="97785" tIns="48892" rIns="97785" bIns="48892" rtlCol="0">
            <a:spAutoFit/>
          </a:bodyPr>
          <a:lstStyle/>
          <a:p>
            <a:endParaRPr lang="en-US" sz="2658" dirty="0">
              <a:latin typeface="Cambria" panose="02040503050406030204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1742653" y="6299835"/>
            <a:ext cx="6220327" cy="663061"/>
          </a:xfrm>
          <a:prstGeom prst="rect">
            <a:avLst/>
          </a:prstGeom>
          <a:noFill/>
        </p:spPr>
        <p:txBody>
          <a:bodyPr wrap="square" lIns="97785" tIns="48892" rIns="97785" bIns="48892" rtlCol="0">
            <a:spAutoFit/>
          </a:bodyPr>
          <a:lstStyle/>
          <a:p>
            <a:r>
              <a:rPr lang="en-US" sz="3667" dirty="0">
                <a:latin typeface="Cambria" panose="02040503050406030204" pitchFamily="18" charset="0"/>
              </a:rPr>
              <a:t>Image #2 Sub-Title Here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787781" y="1168434"/>
            <a:ext cx="3334659" cy="23064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785" tIns="48892" rIns="97785" bIns="48892" rtlCol="0" anchor="ctr"/>
          <a:lstStyle/>
          <a:p>
            <a:pPr algn="ctr"/>
            <a:r>
              <a:rPr lang="en-US" sz="4308" dirty="0">
                <a:solidFill>
                  <a:schemeClr val="tx1"/>
                </a:solidFill>
              </a:rPr>
              <a:t>Place your Project Logo Here</a:t>
            </a:r>
          </a:p>
        </p:txBody>
      </p:sp>
      <p:sp>
        <p:nvSpPr>
          <p:cNvPr id="98" name="Subtitle 2"/>
          <p:cNvSpPr txBox="1">
            <a:spLocks/>
          </p:cNvSpPr>
          <p:nvPr/>
        </p:nvSpPr>
        <p:spPr>
          <a:xfrm>
            <a:off x="338799" y="21957462"/>
            <a:ext cx="10005181" cy="83706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 lnSpcReduction="10000"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775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5317" dirty="0">
                <a:solidFill>
                  <a:schemeClr val="bg1"/>
                </a:solidFill>
                <a:latin typeface="Cambria" panose="02040503050406030204" pitchFamily="18" charset="0"/>
              </a:rPr>
              <a:t>Data</a:t>
            </a:r>
          </a:p>
        </p:txBody>
      </p:sp>
      <p:sp>
        <p:nvSpPr>
          <p:cNvPr id="99" name="Subtitle 2"/>
          <p:cNvSpPr txBox="1">
            <a:spLocks/>
          </p:cNvSpPr>
          <p:nvPr/>
        </p:nvSpPr>
        <p:spPr>
          <a:xfrm>
            <a:off x="338799" y="15064425"/>
            <a:ext cx="10005181" cy="6659164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7785" tIns="48892" rIns="97785" bIns="48892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en-US" sz="3392" dirty="0">
                <a:latin typeface="Cambria" panose="02040503050406030204" pitchFamily="18" charset="0"/>
              </a:rPr>
              <a:t>Place a description about your methodology here</a:t>
            </a:r>
            <a:r>
              <a:rPr lang="en-US" sz="3392" b="1" dirty="0">
                <a:latin typeface="Cambria" panose="02040503050406030204" pitchFamily="18" charset="0"/>
              </a:rPr>
              <a:t>.</a:t>
            </a:r>
            <a:endParaRPr lang="en-US" sz="3392" dirty="0">
              <a:latin typeface="Cambria" panose="02040503050406030204" pitchFamily="18" charset="0"/>
            </a:endParaRPr>
          </a:p>
          <a:p>
            <a:pPr marL="366715" indent="-366715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58" dirty="0">
              <a:latin typeface="Cambria" panose="02040503050406030204" pitchFamily="18" charset="0"/>
            </a:endParaRPr>
          </a:p>
          <a:p>
            <a:pPr marL="366715" indent="-366715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58" dirty="0">
              <a:latin typeface="Cambria" panose="02040503050406030204" pitchFamily="18" charset="0"/>
            </a:endParaRPr>
          </a:p>
          <a:p>
            <a:pPr marL="366715" indent="-366715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58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marL="366715" indent="-366715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58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marL="366715" indent="-366715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58" dirty="0">
              <a:latin typeface="Cambria" panose="02040503050406030204" pitchFamily="18" charset="0"/>
            </a:endParaRPr>
          </a:p>
          <a:p>
            <a:pPr marL="366715" indent="-366715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58" dirty="0">
              <a:latin typeface="Cambria" panose="02040503050406030204" pitchFamily="18" charset="0"/>
            </a:endParaRPr>
          </a:p>
          <a:p>
            <a:pPr marL="366715" indent="-366715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58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3072831" y="15705098"/>
            <a:ext cx="5438999" cy="663061"/>
          </a:xfrm>
          <a:prstGeom prst="rect">
            <a:avLst/>
          </a:prstGeom>
          <a:noFill/>
        </p:spPr>
        <p:txBody>
          <a:bodyPr wrap="square" lIns="97785" tIns="48892" rIns="97785" bIns="48892" rtlCol="0">
            <a:spAutoFit/>
          </a:bodyPr>
          <a:lstStyle/>
          <a:p>
            <a:r>
              <a:rPr lang="en-US" sz="3667" dirty="0">
                <a:latin typeface="Cambria" panose="02040503050406030204" pitchFamily="18" charset="0"/>
              </a:rPr>
              <a:t>Chart #1 Sub-Title Here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0824634" y="20797469"/>
            <a:ext cx="7711979" cy="437293"/>
          </a:xfrm>
          <a:prstGeom prst="rect">
            <a:avLst/>
          </a:prstGeom>
          <a:noFill/>
        </p:spPr>
        <p:txBody>
          <a:bodyPr wrap="square" lIns="97785" tIns="48892" rIns="97785" bIns="48892" rtlCol="0">
            <a:spAutoFit/>
          </a:bodyPr>
          <a:lstStyle/>
          <a:p>
            <a:r>
              <a:rPr lang="en-US" sz="2200" dirty="0">
                <a:latin typeface="Cambria" panose="02040503050406030204" pitchFamily="18" charset="0"/>
              </a:rPr>
              <a:t>Chart #2 Caption Here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1829185" y="20797469"/>
            <a:ext cx="7783436" cy="437293"/>
          </a:xfrm>
          <a:prstGeom prst="rect">
            <a:avLst/>
          </a:prstGeom>
          <a:noFill/>
        </p:spPr>
        <p:txBody>
          <a:bodyPr wrap="square" lIns="97785" tIns="48892" rIns="97785" bIns="48892" rtlCol="0">
            <a:spAutoFit/>
          </a:bodyPr>
          <a:lstStyle/>
          <a:p>
            <a:r>
              <a:rPr lang="en-US" sz="2200" dirty="0">
                <a:latin typeface="Cambria" panose="02040503050406030204" pitchFamily="18" charset="0"/>
              </a:rPr>
              <a:t>Chart #1 Caption Here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2045225" y="15663086"/>
            <a:ext cx="5006577" cy="663061"/>
          </a:xfrm>
          <a:prstGeom prst="rect">
            <a:avLst/>
          </a:prstGeom>
          <a:noFill/>
        </p:spPr>
        <p:txBody>
          <a:bodyPr wrap="square" lIns="97785" tIns="48892" rIns="97785" bIns="48892" rtlCol="0">
            <a:spAutoFit/>
          </a:bodyPr>
          <a:lstStyle/>
          <a:p>
            <a:r>
              <a:rPr lang="en-US" sz="3667" dirty="0">
                <a:latin typeface="Cambria" panose="02040503050406030204" pitchFamily="18" charset="0"/>
              </a:rPr>
              <a:t>Chart #2 Sub-Title Here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3161062" y="23338070"/>
            <a:ext cx="5438999" cy="663061"/>
          </a:xfrm>
          <a:prstGeom prst="rect">
            <a:avLst/>
          </a:prstGeom>
          <a:noFill/>
        </p:spPr>
        <p:txBody>
          <a:bodyPr wrap="square" lIns="97785" tIns="48892" rIns="97785" bIns="48892" rtlCol="0">
            <a:spAutoFit/>
          </a:bodyPr>
          <a:lstStyle/>
          <a:p>
            <a:r>
              <a:rPr lang="en-US" sz="3667" dirty="0">
                <a:latin typeface="Cambria" panose="02040503050406030204" pitchFamily="18" charset="0"/>
              </a:rPr>
              <a:t>Graph #1 Sub-Title Here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0996828" y="29925481"/>
            <a:ext cx="7711979" cy="437293"/>
          </a:xfrm>
          <a:prstGeom prst="rect">
            <a:avLst/>
          </a:prstGeom>
          <a:noFill/>
        </p:spPr>
        <p:txBody>
          <a:bodyPr wrap="square" lIns="97785" tIns="48892" rIns="97785" bIns="48892" rtlCol="0">
            <a:spAutoFit/>
          </a:bodyPr>
          <a:lstStyle/>
          <a:p>
            <a:r>
              <a:rPr lang="en-US" sz="2200" dirty="0">
                <a:latin typeface="Cambria" panose="02040503050406030204" pitchFamily="18" charset="0"/>
              </a:rPr>
              <a:t>Graph #2 Caption Here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2001379" y="29925481"/>
            <a:ext cx="7783436" cy="437293"/>
          </a:xfrm>
          <a:prstGeom prst="rect">
            <a:avLst/>
          </a:prstGeom>
          <a:noFill/>
        </p:spPr>
        <p:txBody>
          <a:bodyPr wrap="square" lIns="97785" tIns="48892" rIns="97785" bIns="48892" rtlCol="0">
            <a:spAutoFit/>
          </a:bodyPr>
          <a:lstStyle/>
          <a:p>
            <a:r>
              <a:rPr lang="en-US" sz="2200" dirty="0">
                <a:latin typeface="Cambria" panose="02040503050406030204" pitchFamily="18" charset="0"/>
              </a:rPr>
              <a:t>Graph #1 Caption Here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2133458" y="23321264"/>
            <a:ext cx="5769781" cy="663061"/>
          </a:xfrm>
          <a:prstGeom prst="rect">
            <a:avLst/>
          </a:prstGeom>
          <a:noFill/>
        </p:spPr>
        <p:txBody>
          <a:bodyPr wrap="square" lIns="97785" tIns="48892" rIns="97785" bIns="48892" rtlCol="0">
            <a:spAutoFit/>
          </a:bodyPr>
          <a:lstStyle/>
          <a:p>
            <a:r>
              <a:rPr lang="en-US" sz="3667" dirty="0">
                <a:latin typeface="Cambria" panose="02040503050406030204" pitchFamily="18" charset="0"/>
              </a:rPr>
              <a:t>Graph #2 Sub-Title Here</a:t>
            </a:r>
          </a:p>
        </p:txBody>
      </p:sp>
      <p:sp>
        <p:nvSpPr>
          <p:cNvPr id="108" name="Subtitle 2"/>
          <p:cNvSpPr txBox="1">
            <a:spLocks/>
          </p:cNvSpPr>
          <p:nvPr/>
        </p:nvSpPr>
        <p:spPr>
          <a:xfrm>
            <a:off x="29999300" y="23058887"/>
            <a:ext cx="10005181" cy="253858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97785" tIns="48892" rIns="97785" bIns="48892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3392" dirty="0">
                <a:latin typeface="Cambria" panose="02040503050406030204" pitchFamily="18" charset="0"/>
              </a:rPr>
              <a:t>Acknowledgement text here</a:t>
            </a:r>
          </a:p>
          <a:p>
            <a:pPr algn="l">
              <a:spcBef>
                <a:spcPts val="0"/>
              </a:spcBef>
            </a:pPr>
            <a:endParaRPr lang="en-US" sz="3392" dirty="0">
              <a:latin typeface="Cambria" panose="02040503050406030204" pitchFamily="18" charset="0"/>
            </a:endParaRPr>
          </a:p>
          <a:p>
            <a:pPr algn="l"/>
            <a:endParaRPr lang="en-US" sz="3392" dirty="0">
              <a:latin typeface="Cambria" panose="020405030504060302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5711" y="16459200"/>
            <a:ext cx="4313238" cy="4051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9614" y="16378466"/>
            <a:ext cx="4313238" cy="40513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1059" y="24433750"/>
            <a:ext cx="4540250" cy="412988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4630" y="24336255"/>
            <a:ext cx="4016375" cy="409495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6621" y="7380953"/>
            <a:ext cx="7296464" cy="291725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4710" y="7421665"/>
            <a:ext cx="4807605" cy="309535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388" y="1216429"/>
            <a:ext cx="1774009" cy="2347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3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514602" y="3607537"/>
            <a:ext cx="35387756" cy="23826846"/>
            <a:chOff x="3038168" y="2688585"/>
            <a:chExt cx="26871561" cy="17255613"/>
          </a:xfrm>
        </p:grpSpPr>
        <p:sp>
          <p:nvSpPr>
            <p:cNvPr id="11" name="Rectangle 10"/>
            <p:cNvSpPr/>
            <p:nvPr/>
          </p:nvSpPr>
          <p:spPr>
            <a:xfrm>
              <a:off x="3038168" y="2688585"/>
              <a:ext cx="26871561" cy="1725561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792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95020" y="4131740"/>
              <a:ext cx="23095974" cy="62782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0" b="1" dirty="0">
                  <a:solidFill>
                    <a:schemeClr val="accent5">
                      <a:lumMod val="75000"/>
                    </a:schemeClr>
                  </a:solidFill>
                </a:rPr>
                <a:t>This poster template provided courtesy of </a:t>
              </a:r>
            </a:p>
            <a:p>
              <a:pPr algn="ctr"/>
              <a:r>
                <a:rPr lang="en-US" sz="11000" b="1" dirty="0">
                  <a:solidFill>
                    <a:schemeClr val="accent5">
                      <a:lumMod val="75000"/>
                    </a:schemeClr>
                  </a:solidFill>
                </a:rPr>
                <a:t>UNH ESRC Poster Printing Services</a:t>
              </a:r>
            </a:p>
            <a:p>
              <a:pPr algn="ctr"/>
              <a:endParaRPr lang="en-US" sz="8067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endParaRPr lang="en-US" sz="8800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r>
                <a:rPr lang="en-US" sz="8800" dirty="0">
                  <a:solidFill>
                    <a:schemeClr val="accent5">
                      <a:lumMod val="75000"/>
                    </a:schemeClr>
                  </a:solidFill>
                </a:rPr>
                <a:t>Trust us to make your poster look </a:t>
              </a:r>
              <a:r>
                <a:rPr lang="en-US" sz="8800" b="1" dirty="0">
                  <a:solidFill>
                    <a:schemeClr val="accent5">
                      <a:lumMod val="75000"/>
                    </a:schemeClr>
                  </a:solidFill>
                </a:rPr>
                <a:t>GREAT!</a:t>
              </a:r>
            </a:p>
            <a:p>
              <a:pPr algn="ctr"/>
              <a:endParaRPr lang="en-US" sz="8067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0718" y="16043312"/>
              <a:ext cx="2478029" cy="2983998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7374193" y="10986364"/>
              <a:ext cx="18199510" cy="268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67" b="1" dirty="0">
                  <a:solidFill>
                    <a:schemeClr val="accent5">
                      <a:lumMod val="75000"/>
                    </a:schemeClr>
                  </a:solidFill>
                </a:rPr>
                <a:t>Website: </a:t>
              </a:r>
              <a:r>
                <a:rPr lang="en-US" sz="8067" dirty="0">
                  <a:solidFill>
                    <a:schemeClr val="accent5">
                      <a:lumMod val="75000"/>
                    </a:schemeClr>
                  </a:solidFill>
                  <a:hlinkClick r:id="rId3"/>
                </a:rPr>
                <a:t>http://posters.unh.edu</a:t>
              </a:r>
              <a:endParaRPr lang="en-US" sz="8067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r>
                <a:rPr lang="en-US" sz="8067" b="1" dirty="0">
                  <a:solidFill>
                    <a:schemeClr val="accent5">
                      <a:lumMod val="75000"/>
                    </a:schemeClr>
                  </a:solidFill>
                </a:rPr>
                <a:t>Poster Guide: </a:t>
              </a:r>
              <a:r>
                <a:rPr lang="en-US" sz="8067" dirty="0">
                  <a:solidFill>
                    <a:schemeClr val="accent5">
                      <a:lumMod val="75000"/>
                    </a:schemeClr>
                  </a:solidFill>
                  <a:hlinkClick r:id="rId4"/>
                </a:rPr>
                <a:t>http://goo.gl/1E7TJY</a:t>
              </a:r>
              <a:endParaRPr lang="en-US" sz="8067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endParaRPr lang="en-US" sz="7335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402548" y="17024490"/>
              <a:ext cx="19953377" cy="1292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0" dirty="0">
                  <a:solidFill>
                    <a:schemeClr val="bg2">
                      <a:lumMod val="50000"/>
                    </a:schemeClr>
                  </a:solidFill>
                </a:rPr>
                <a:t>DELETE THIS SLIDE BEFORE PRINTING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7569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E8B49EBC-8012-49EB-A634-9AC004CF8E85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1966D790-D06C-4361-94B8-8BED25FA40AD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2168</TotalTime>
  <Words>168</Words>
  <Application>Microsoft Office PowerPoint</Application>
  <PresentationFormat>Custom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Place Your Poster Title Here Place Author Names Here Department Name Here, University of New Hampshire, Durham, NH 03824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Rhiannon Jacobs</dc:creator>
  <cp:lastModifiedBy>Denise Blaha</cp:lastModifiedBy>
  <cp:revision>152</cp:revision>
  <dcterms:created xsi:type="dcterms:W3CDTF">2016-03-05T16:55:12Z</dcterms:created>
  <dcterms:modified xsi:type="dcterms:W3CDTF">2017-03-29T17:32:51Z</dcterms:modified>
</cp:coreProperties>
</file>