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51206400" cy="38404800"/>
  <p:notesSz cx="7023100" cy="9309100"/>
  <p:defaultTextStyle>
    <a:defPPr>
      <a:defRPr lang="en-US"/>
    </a:defPPr>
    <a:lvl1pPr marL="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549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70983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6474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41966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77457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12948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4844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8393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>
        <p:scale>
          <a:sx n="20" d="100"/>
          <a:sy n="20" d="100"/>
        </p:scale>
        <p:origin x="-1470" y="-588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5"/>
            <a:ext cx="43525440" cy="13370560"/>
          </a:xfrm>
        </p:spPr>
        <p:txBody>
          <a:bodyPr anchor="b"/>
          <a:lstStyle>
            <a:lvl1pPr algn="ctr">
              <a:defRPr sz="2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4"/>
            <a:ext cx="38404800" cy="9272268"/>
          </a:xfrm>
        </p:spPr>
        <p:txBody>
          <a:bodyPr/>
          <a:lstStyle>
            <a:lvl1pPr marL="0" indent="0" algn="ctr">
              <a:buNone/>
              <a:defRPr sz="11200"/>
            </a:lvl1pPr>
            <a:lvl2pPr marL="2133478" indent="0" algn="ctr">
              <a:buNone/>
              <a:defRPr sz="9300"/>
            </a:lvl2pPr>
            <a:lvl3pPr marL="4266956" indent="0" algn="ctr">
              <a:buNone/>
              <a:defRPr sz="8400"/>
            </a:lvl3pPr>
            <a:lvl4pPr marL="6400434" indent="0" algn="ctr">
              <a:buNone/>
              <a:defRPr sz="7500"/>
            </a:lvl4pPr>
            <a:lvl5pPr marL="8533912" indent="0" algn="ctr">
              <a:buNone/>
              <a:defRPr sz="7500"/>
            </a:lvl5pPr>
            <a:lvl6pPr marL="10667390" indent="0" algn="ctr">
              <a:buNone/>
              <a:defRPr sz="7500"/>
            </a:lvl6pPr>
            <a:lvl7pPr marL="12800868" indent="0" algn="ctr">
              <a:buNone/>
              <a:defRPr sz="7500"/>
            </a:lvl7pPr>
            <a:lvl8pPr marL="14934347" indent="0" algn="ctr">
              <a:buNone/>
              <a:defRPr sz="7500"/>
            </a:lvl8pPr>
            <a:lvl9pPr marL="17067825" indent="0" algn="ctr">
              <a:buNone/>
              <a:defRPr sz="7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2" y="2044701"/>
            <a:ext cx="11041380" cy="325462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2" y="2044701"/>
            <a:ext cx="32484060" cy="32546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0" y="1155701"/>
            <a:ext cx="36271200" cy="29336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7467600" y="4186706"/>
            <a:ext cx="36271200" cy="9694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3500" y="6827521"/>
            <a:ext cx="14935200" cy="1422400"/>
          </a:xfrm>
          <a:prstGeom prst="round1Rect">
            <a:avLst/>
          </a:prstGeom>
          <a:solidFill>
            <a:schemeClr val="accent2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333500" y="8249920"/>
            <a:ext cx="14935200" cy="8001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17538193"/>
            <a:ext cx="14935200" cy="1422400"/>
          </a:xfrm>
          <a:prstGeom prst="round1Rect">
            <a:avLst/>
          </a:prstGeom>
          <a:solidFill>
            <a:schemeClr val="accent3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333500" y="18960597"/>
            <a:ext cx="14935200" cy="10602859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30137101"/>
            <a:ext cx="14935200" cy="1422400"/>
          </a:xfrm>
          <a:prstGeom prst="round1Rect">
            <a:avLst/>
          </a:prstGeom>
          <a:solidFill>
            <a:schemeClr val="accent4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333500" y="31566612"/>
            <a:ext cx="14935200" cy="5334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8135600" y="6827521"/>
            <a:ext cx="14935200" cy="1422400"/>
          </a:xfrm>
          <a:prstGeom prst="round1Rect">
            <a:avLst/>
          </a:prstGeom>
          <a:solidFill>
            <a:schemeClr val="accent5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8135600" y="8249920"/>
            <a:ext cx="14935200" cy="5334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8135600" y="13939520"/>
            <a:ext cx="14935200" cy="72009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8135600" y="27381201"/>
            <a:ext cx="14935200" cy="2044700"/>
          </a:xfrm>
        </p:spPr>
        <p:txBody>
          <a:bodyPr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8135600" y="3013710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8135600" y="31566612"/>
            <a:ext cx="14935200" cy="5334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34884360" y="682752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34884360" y="8249920"/>
            <a:ext cx="14935200" cy="85344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34884360" y="18476976"/>
            <a:ext cx="14935200" cy="85344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34884360" y="30137101"/>
            <a:ext cx="14935200" cy="1422400"/>
          </a:xfrm>
          <a:prstGeom prst="round1Rect">
            <a:avLst/>
          </a:prstGeom>
          <a:solidFill>
            <a:schemeClr val="accent1"/>
          </a:solidFill>
        </p:spPr>
        <p:txBody>
          <a:bodyPr lIns="389566" anchor="ctr">
            <a:noAutofit/>
          </a:bodyPr>
          <a:lstStyle>
            <a:lvl1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34884360" y="31566612"/>
            <a:ext cx="14935200" cy="5334000"/>
          </a:xfrm>
        </p:spPr>
        <p:txBody>
          <a:bodyPr lIns="389566" tIns="194783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3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2" y="9574540"/>
            <a:ext cx="44165520" cy="15975328"/>
          </a:xfrm>
        </p:spPr>
        <p:txBody>
          <a:bodyPr anchor="b"/>
          <a:lstStyle>
            <a:lvl1pPr>
              <a:defRPr sz="2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2" y="25701000"/>
            <a:ext cx="44165520" cy="8401048"/>
          </a:xfrm>
        </p:spPr>
        <p:txBody>
          <a:bodyPr/>
          <a:lstStyle>
            <a:lvl1pPr marL="0" indent="0">
              <a:buNone/>
              <a:defRPr sz="11200">
                <a:solidFill>
                  <a:schemeClr val="tx1"/>
                </a:solidFill>
              </a:defRPr>
            </a:lvl1pPr>
            <a:lvl2pPr marL="213347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266956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640043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4pPr>
            <a:lvl5pPr marL="8533912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5pPr>
            <a:lvl6pPr marL="1066739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6pPr>
            <a:lvl7pPr marL="12800868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7pPr>
            <a:lvl8pPr marL="14934347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8pPr>
            <a:lvl9pPr marL="1706782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3"/>
            <a:ext cx="21762720" cy="243674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3"/>
            <a:ext cx="21762720" cy="243674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11"/>
            <a:ext cx="44165520" cy="7423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6" y="9414512"/>
            <a:ext cx="21662704" cy="461390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78" indent="0">
              <a:buNone/>
              <a:defRPr sz="9300" b="1"/>
            </a:lvl2pPr>
            <a:lvl3pPr marL="4266956" indent="0">
              <a:buNone/>
              <a:defRPr sz="8400" b="1"/>
            </a:lvl3pPr>
            <a:lvl4pPr marL="6400434" indent="0">
              <a:buNone/>
              <a:defRPr sz="7500" b="1"/>
            </a:lvl4pPr>
            <a:lvl5pPr marL="8533912" indent="0">
              <a:buNone/>
              <a:defRPr sz="7500" b="1"/>
            </a:lvl5pPr>
            <a:lvl6pPr marL="10667390" indent="0">
              <a:buNone/>
              <a:defRPr sz="7500" b="1"/>
            </a:lvl6pPr>
            <a:lvl7pPr marL="12800868" indent="0">
              <a:buNone/>
              <a:defRPr sz="7500" b="1"/>
            </a:lvl7pPr>
            <a:lvl8pPr marL="14934347" indent="0">
              <a:buNone/>
              <a:defRPr sz="7500" b="1"/>
            </a:lvl8pPr>
            <a:lvl9pPr marL="17067825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6" y="14028420"/>
            <a:ext cx="21662704" cy="206336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2"/>
            <a:ext cx="21769390" cy="461390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78" indent="0">
              <a:buNone/>
              <a:defRPr sz="9300" b="1"/>
            </a:lvl2pPr>
            <a:lvl3pPr marL="4266956" indent="0">
              <a:buNone/>
              <a:defRPr sz="8400" b="1"/>
            </a:lvl3pPr>
            <a:lvl4pPr marL="6400434" indent="0">
              <a:buNone/>
              <a:defRPr sz="7500" b="1"/>
            </a:lvl4pPr>
            <a:lvl5pPr marL="8533912" indent="0">
              <a:buNone/>
              <a:defRPr sz="7500" b="1"/>
            </a:lvl5pPr>
            <a:lvl6pPr marL="10667390" indent="0">
              <a:buNone/>
              <a:defRPr sz="7500" b="1"/>
            </a:lvl6pPr>
            <a:lvl7pPr marL="12800868" indent="0">
              <a:buNone/>
              <a:defRPr sz="7500" b="1"/>
            </a:lvl7pPr>
            <a:lvl8pPr marL="14934347" indent="0">
              <a:buNone/>
              <a:defRPr sz="7500" b="1"/>
            </a:lvl8pPr>
            <a:lvl9pPr marL="17067825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6" cy="8961120"/>
          </a:xfrm>
        </p:spPr>
        <p:txBody>
          <a:bodyPr anchor="b"/>
          <a:lstStyle>
            <a:lvl1pPr>
              <a:defRPr sz="14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9"/>
            <a:ext cx="25923240" cy="27292300"/>
          </a:xfrm>
        </p:spPr>
        <p:txBody>
          <a:bodyPr/>
          <a:lstStyle>
            <a:lvl1pPr>
              <a:defRPr sz="14900"/>
            </a:lvl1pPr>
            <a:lvl2pPr>
              <a:defRPr sz="131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2"/>
            <a:ext cx="16515396" cy="21344892"/>
          </a:xfrm>
        </p:spPr>
        <p:txBody>
          <a:bodyPr/>
          <a:lstStyle>
            <a:lvl1pPr marL="0" indent="0">
              <a:buNone/>
              <a:defRPr sz="7500"/>
            </a:lvl1pPr>
            <a:lvl2pPr marL="2133478" indent="0">
              <a:buNone/>
              <a:defRPr sz="6500"/>
            </a:lvl2pPr>
            <a:lvl3pPr marL="4266956" indent="0">
              <a:buNone/>
              <a:defRPr sz="5600"/>
            </a:lvl3pPr>
            <a:lvl4pPr marL="6400434" indent="0">
              <a:buNone/>
              <a:defRPr sz="4700"/>
            </a:lvl4pPr>
            <a:lvl5pPr marL="8533912" indent="0">
              <a:buNone/>
              <a:defRPr sz="4700"/>
            </a:lvl5pPr>
            <a:lvl6pPr marL="10667390" indent="0">
              <a:buNone/>
              <a:defRPr sz="4700"/>
            </a:lvl6pPr>
            <a:lvl7pPr marL="12800868" indent="0">
              <a:buNone/>
              <a:defRPr sz="4700"/>
            </a:lvl7pPr>
            <a:lvl8pPr marL="14934347" indent="0">
              <a:buNone/>
              <a:defRPr sz="4700"/>
            </a:lvl8pPr>
            <a:lvl9pPr marL="17067825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6" cy="8961120"/>
          </a:xfrm>
        </p:spPr>
        <p:txBody>
          <a:bodyPr anchor="b"/>
          <a:lstStyle>
            <a:lvl1pPr>
              <a:defRPr sz="14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9"/>
            <a:ext cx="25923240" cy="27292300"/>
          </a:xfrm>
        </p:spPr>
        <p:txBody>
          <a:bodyPr anchor="t"/>
          <a:lstStyle>
            <a:lvl1pPr marL="0" indent="0">
              <a:buNone/>
              <a:defRPr sz="14900"/>
            </a:lvl1pPr>
            <a:lvl2pPr marL="2133478" indent="0">
              <a:buNone/>
              <a:defRPr sz="13100"/>
            </a:lvl2pPr>
            <a:lvl3pPr marL="4266956" indent="0">
              <a:buNone/>
              <a:defRPr sz="11200"/>
            </a:lvl3pPr>
            <a:lvl4pPr marL="6400434" indent="0">
              <a:buNone/>
              <a:defRPr sz="9300"/>
            </a:lvl4pPr>
            <a:lvl5pPr marL="8533912" indent="0">
              <a:buNone/>
              <a:defRPr sz="9300"/>
            </a:lvl5pPr>
            <a:lvl6pPr marL="10667390" indent="0">
              <a:buNone/>
              <a:defRPr sz="9300"/>
            </a:lvl6pPr>
            <a:lvl7pPr marL="12800868" indent="0">
              <a:buNone/>
              <a:defRPr sz="9300"/>
            </a:lvl7pPr>
            <a:lvl8pPr marL="14934347" indent="0">
              <a:buNone/>
              <a:defRPr sz="9300"/>
            </a:lvl8pPr>
            <a:lvl9pPr marL="17067825" indent="0">
              <a:buNone/>
              <a:defRPr sz="9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2"/>
            <a:ext cx="16515396" cy="21344892"/>
          </a:xfrm>
        </p:spPr>
        <p:txBody>
          <a:bodyPr/>
          <a:lstStyle>
            <a:lvl1pPr marL="0" indent="0">
              <a:buNone/>
              <a:defRPr sz="7500"/>
            </a:lvl1pPr>
            <a:lvl2pPr marL="2133478" indent="0">
              <a:buNone/>
              <a:defRPr sz="6500"/>
            </a:lvl2pPr>
            <a:lvl3pPr marL="4266956" indent="0">
              <a:buNone/>
              <a:defRPr sz="5600"/>
            </a:lvl3pPr>
            <a:lvl4pPr marL="6400434" indent="0">
              <a:buNone/>
              <a:defRPr sz="4700"/>
            </a:lvl4pPr>
            <a:lvl5pPr marL="8533912" indent="0">
              <a:buNone/>
              <a:defRPr sz="4700"/>
            </a:lvl5pPr>
            <a:lvl6pPr marL="10667390" indent="0">
              <a:buNone/>
              <a:defRPr sz="4700"/>
            </a:lvl6pPr>
            <a:lvl7pPr marL="12800868" indent="0">
              <a:buNone/>
              <a:defRPr sz="4700"/>
            </a:lvl7pPr>
            <a:lvl8pPr marL="14934347" indent="0">
              <a:buNone/>
              <a:defRPr sz="4700"/>
            </a:lvl8pPr>
            <a:lvl9pPr marL="17067825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11"/>
            <a:ext cx="44165520" cy="7423152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3"/>
            <a:ext cx="44165520" cy="24367494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9"/>
            <a:ext cx="11521440" cy="20447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9"/>
            <a:ext cx="17282160" cy="20447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9"/>
            <a:ext cx="11521440" cy="20447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4266956" rtl="0" eaLnBrk="1" latinLnBrk="0" hangingPunct="1">
        <a:lnSpc>
          <a:spcPct val="90000"/>
        </a:lnSpc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6739" indent="-1066739" algn="l" defTabSz="4266956" rtl="0" eaLnBrk="1" latinLnBrk="0" hangingPunct="1">
        <a:lnSpc>
          <a:spcPct val="90000"/>
        </a:lnSpc>
        <a:spcBef>
          <a:spcPts val="4666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217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695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467173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651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29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608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1086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564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478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956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434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912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90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868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4347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825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2081" y="339456"/>
            <a:ext cx="25332560" cy="1831264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11200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3143" y="6372583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5417" y="15072204"/>
            <a:ext cx="15361920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3143" y="20933408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3143" y="22105217"/>
            <a:ext cx="1536192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Introductory text goes here</a:t>
            </a:r>
            <a:r>
              <a:rPr lang="en-US" sz="56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3143" y="28488067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3143" y="29850460"/>
            <a:ext cx="15361920" cy="846379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800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05641" y="6372583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99776" y="7537129"/>
            <a:ext cx="15373659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Results discussion goes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84865" y="16463411"/>
            <a:ext cx="15373659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099776" y="23399155"/>
            <a:ext cx="15373659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099776" y="24568776"/>
            <a:ext cx="15373659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Conclusions  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797204" y="6372584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803075" y="7613692"/>
            <a:ext cx="1536192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797204" y="21898037"/>
            <a:ext cx="1536192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402080" y="3033170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02080" y="3888065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02080" y="4763318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33143" y="34457998"/>
            <a:ext cx="15361920" cy="7540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33143" y="35416884"/>
            <a:ext cx="15361920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797204" y="33266136"/>
            <a:ext cx="15361920" cy="754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797204" y="23074713"/>
            <a:ext cx="15361920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30869" y="7544391"/>
            <a:ext cx="15366468" cy="128463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433143" y="22300522"/>
            <a:ext cx="15361920" cy="5904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433143" y="29631556"/>
            <a:ext cx="15361920" cy="45607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8105641" y="7535940"/>
            <a:ext cx="15361920" cy="156112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33143" y="35525640"/>
            <a:ext cx="15361920" cy="17778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105641" y="24533052"/>
            <a:ext cx="15361920" cy="125229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797204" y="7535938"/>
            <a:ext cx="15361920" cy="141120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4797204" y="22956268"/>
            <a:ext cx="15361920" cy="100632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4797204" y="34364484"/>
            <a:ext cx="15361920" cy="34182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7943973" y="31054911"/>
            <a:ext cx="2094087" cy="415492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2000" dirty="0"/>
              <a:t>Image 3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0416" y="25088651"/>
            <a:ext cx="6057149" cy="567857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862" y="10038727"/>
            <a:ext cx="6000750" cy="56257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2211" y="9951406"/>
            <a:ext cx="6000750" cy="5625703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4797204" y="34556145"/>
            <a:ext cx="1536192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Contact information goes here</a:t>
            </a:r>
            <a:r>
              <a:rPr lang="en-US" sz="5600" dirty="0"/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17799" y="12631067"/>
            <a:ext cx="2401815" cy="378018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000" dirty="0"/>
              <a:t>Image 1 – Caption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2" y="8176087"/>
            <a:ext cx="5350304" cy="4146644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1997427" y="20783774"/>
            <a:ext cx="2390394" cy="439573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400" dirty="0"/>
              <a:t>Image 2 – Caption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1587" y="16508278"/>
            <a:ext cx="8323330" cy="38824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880" y="1175184"/>
            <a:ext cx="3356573" cy="40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6668"/>
            <a:ext cx="51206400" cy="3842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459" tIns="62229" rIns="124459" bIns="62229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97961" y="2742197"/>
            <a:ext cx="39610483" cy="14191062"/>
          </a:xfrm>
          <a:prstGeom prst="rect">
            <a:avLst/>
          </a:prstGeom>
          <a:noFill/>
        </p:spPr>
        <p:txBody>
          <a:bodyPr wrap="square" lIns="124459" tIns="62229" rIns="124459" bIns="62229" rtlCol="0">
            <a:spAutoFit/>
          </a:bodyPr>
          <a:lstStyle/>
          <a:p>
            <a:pPr algn="ctr"/>
            <a:r>
              <a:rPr lang="en-US" sz="131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31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r>
              <a:rPr lang="en-US" sz="16000" dirty="0">
                <a:solidFill>
                  <a:srgbClr val="002060"/>
                </a:solidFill>
              </a:rPr>
              <a:t>Trust us to make your poster look </a:t>
            </a:r>
            <a:r>
              <a:rPr lang="en-US" sz="160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99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334" y="32258150"/>
            <a:ext cx="4249916" cy="49838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06968" y="19110369"/>
            <a:ext cx="31212859" cy="5557930"/>
          </a:xfrm>
          <a:prstGeom prst="rect">
            <a:avLst/>
          </a:prstGeom>
          <a:noFill/>
        </p:spPr>
        <p:txBody>
          <a:bodyPr wrap="square" lIns="124459" tIns="62229" rIns="124459" bIns="62229" rtlCol="0" anchor="ctr">
            <a:spAutoFit/>
          </a:bodyPr>
          <a:lstStyle/>
          <a:p>
            <a:r>
              <a:rPr lang="en-US" sz="13100" b="1" dirty="0">
                <a:solidFill>
                  <a:srgbClr val="002060"/>
                </a:solidFill>
              </a:rPr>
              <a:t>Website: </a:t>
            </a:r>
            <a:r>
              <a:rPr lang="en-US" sz="131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3100" dirty="0">
              <a:solidFill>
                <a:srgbClr val="002060"/>
              </a:solidFill>
            </a:endParaRPr>
          </a:p>
          <a:p>
            <a:r>
              <a:rPr lang="en-US" sz="13100" b="1" dirty="0">
                <a:solidFill>
                  <a:srgbClr val="002060"/>
                </a:solidFill>
              </a:rPr>
              <a:t>Poster Guide: </a:t>
            </a:r>
            <a:r>
              <a:rPr lang="en-US" sz="131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3100" dirty="0">
              <a:solidFill>
                <a:srgbClr val="002060"/>
              </a:solidFill>
            </a:endParaRPr>
          </a:p>
          <a:p>
            <a:endParaRPr lang="en-US" sz="9100" dirty="0"/>
          </a:p>
        </p:txBody>
      </p:sp>
      <p:sp>
        <p:nvSpPr>
          <p:cNvPr id="25" name="TextBox 24"/>
          <p:cNvSpPr txBox="1"/>
          <p:nvPr/>
        </p:nvSpPr>
        <p:spPr>
          <a:xfrm>
            <a:off x="12206968" y="33719991"/>
            <a:ext cx="35832720" cy="2634052"/>
          </a:xfrm>
          <a:prstGeom prst="rect">
            <a:avLst/>
          </a:prstGeom>
          <a:noFill/>
        </p:spPr>
        <p:txBody>
          <a:bodyPr wrap="square" lIns="124459" tIns="62229" rIns="124459" bIns="62229" rtlCol="0">
            <a:spAutoFit/>
          </a:bodyPr>
          <a:lstStyle/>
          <a:p>
            <a:r>
              <a:rPr lang="en-US" sz="163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127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</cp:lastModifiedBy>
  <cp:revision>75</cp:revision>
  <cp:lastPrinted>2015-11-20T18:54:22Z</cp:lastPrinted>
  <dcterms:created xsi:type="dcterms:W3CDTF">2015-11-17T19:25:36Z</dcterms:created>
  <dcterms:modified xsi:type="dcterms:W3CDTF">2016-04-05T19:39:25Z</dcterms:modified>
</cp:coreProperties>
</file>