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sldIdLst>
    <p:sldId id="256" r:id="rId2"/>
    <p:sldId id="257" r:id="rId3"/>
  </p:sldIdLst>
  <p:sldSz cx="43891200" cy="36576000"/>
  <p:notesSz cx="7023100" cy="9309100"/>
  <p:defaultTextStyle>
    <a:defPPr>
      <a:defRPr lang="en-US"/>
    </a:defPPr>
    <a:lvl1pPr marL="0" algn="l" defTabSz="3475756" rtl="0" eaLnBrk="1" latinLnBrk="0" hangingPunct="1">
      <a:defRPr sz="6824" kern="1200">
        <a:solidFill>
          <a:schemeClr val="tx1"/>
        </a:solidFill>
        <a:latin typeface="+mn-lt"/>
        <a:ea typeface="+mn-ea"/>
        <a:cs typeface="+mn-cs"/>
      </a:defRPr>
    </a:lvl1pPr>
    <a:lvl2pPr marL="1737877" algn="l" defTabSz="3475756" rtl="0" eaLnBrk="1" latinLnBrk="0" hangingPunct="1">
      <a:defRPr sz="6824" kern="1200">
        <a:solidFill>
          <a:schemeClr val="tx1"/>
        </a:solidFill>
        <a:latin typeface="+mn-lt"/>
        <a:ea typeface="+mn-ea"/>
        <a:cs typeface="+mn-cs"/>
      </a:defRPr>
    </a:lvl2pPr>
    <a:lvl3pPr marL="3475756" algn="l" defTabSz="3475756" rtl="0" eaLnBrk="1" latinLnBrk="0" hangingPunct="1">
      <a:defRPr sz="6824" kern="1200">
        <a:solidFill>
          <a:schemeClr val="tx1"/>
        </a:solidFill>
        <a:latin typeface="+mn-lt"/>
        <a:ea typeface="+mn-ea"/>
        <a:cs typeface="+mn-cs"/>
      </a:defRPr>
    </a:lvl3pPr>
    <a:lvl4pPr marL="5213633" algn="l" defTabSz="3475756" rtl="0" eaLnBrk="1" latinLnBrk="0" hangingPunct="1">
      <a:defRPr sz="6824" kern="1200">
        <a:solidFill>
          <a:schemeClr val="tx1"/>
        </a:solidFill>
        <a:latin typeface="+mn-lt"/>
        <a:ea typeface="+mn-ea"/>
        <a:cs typeface="+mn-cs"/>
      </a:defRPr>
    </a:lvl4pPr>
    <a:lvl5pPr marL="6951511" algn="l" defTabSz="3475756" rtl="0" eaLnBrk="1" latinLnBrk="0" hangingPunct="1">
      <a:defRPr sz="6824" kern="1200">
        <a:solidFill>
          <a:schemeClr val="tx1"/>
        </a:solidFill>
        <a:latin typeface="+mn-lt"/>
        <a:ea typeface="+mn-ea"/>
        <a:cs typeface="+mn-cs"/>
      </a:defRPr>
    </a:lvl5pPr>
    <a:lvl6pPr marL="8689389" algn="l" defTabSz="3475756" rtl="0" eaLnBrk="1" latinLnBrk="0" hangingPunct="1">
      <a:defRPr sz="6824" kern="1200">
        <a:solidFill>
          <a:schemeClr val="tx1"/>
        </a:solidFill>
        <a:latin typeface="+mn-lt"/>
        <a:ea typeface="+mn-ea"/>
        <a:cs typeface="+mn-cs"/>
      </a:defRPr>
    </a:lvl6pPr>
    <a:lvl7pPr marL="10427266" algn="l" defTabSz="3475756" rtl="0" eaLnBrk="1" latinLnBrk="0" hangingPunct="1">
      <a:defRPr sz="6824" kern="1200">
        <a:solidFill>
          <a:schemeClr val="tx1"/>
        </a:solidFill>
        <a:latin typeface="+mn-lt"/>
        <a:ea typeface="+mn-ea"/>
        <a:cs typeface="+mn-cs"/>
      </a:defRPr>
    </a:lvl7pPr>
    <a:lvl8pPr marL="12165144" algn="l" defTabSz="3475756" rtl="0" eaLnBrk="1" latinLnBrk="0" hangingPunct="1">
      <a:defRPr sz="6824" kern="1200">
        <a:solidFill>
          <a:schemeClr val="tx1"/>
        </a:solidFill>
        <a:latin typeface="+mn-lt"/>
        <a:ea typeface="+mn-ea"/>
        <a:cs typeface="+mn-cs"/>
      </a:defRPr>
    </a:lvl8pPr>
    <a:lvl9pPr marL="13903022" algn="l" defTabSz="3475756" rtl="0" eaLnBrk="1" latinLnBrk="0" hangingPunct="1">
      <a:defRPr sz="682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777" userDrawn="1">
          <p15:clr>
            <a:srgbClr val="A4A3A4"/>
          </p15:clr>
        </p15:guide>
        <p15:guide id="2" pos="9874" userDrawn="1">
          <p15:clr>
            <a:srgbClr val="A4A3A4"/>
          </p15:clr>
        </p15:guide>
        <p15:guide id="3" orient="horz" pos="11520" userDrawn="1">
          <p15:clr>
            <a:srgbClr val="A4A3A4"/>
          </p15:clr>
        </p15:guide>
        <p15:guide id="4" pos="138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0" autoAdjust="0"/>
    <p:restoredTop sz="94057" autoAdjust="0"/>
  </p:normalViewPr>
  <p:slideViewPr>
    <p:cSldViewPr snapToGrid="0">
      <p:cViewPr varScale="1">
        <p:scale>
          <a:sx n="17" d="100"/>
          <a:sy n="17" d="100"/>
        </p:scale>
        <p:origin x="1170" y="90"/>
      </p:cViewPr>
      <p:guideLst>
        <p:guide orient="horz" pos="8777"/>
        <p:guide pos="9874"/>
        <p:guide orient="horz" pos="11520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985936"/>
            <a:ext cx="37307520" cy="12733867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9210869"/>
            <a:ext cx="32918400" cy="8830731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B2A3-5D2A-4800-BDD6-A639736406AC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2557-EAF0-449A-8FF7-1E7C79DDB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427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B2A3-5D2A-4800-BDD6-A639736406AC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2557-EAF0-449A-8FF7-1E7C79DDB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909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947334"/>
            <a:ext cx="9464040" cy="3099646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947334"/>
            <a:ext cx="27843480" cy="3099646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B2A3-5D2A-4800-BDD6-A639736406AC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2557-EAF0-449A-8FF7-1E7C79DDB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1847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0" y="1100668"/>
            <a:ext cx="31089600" cy="27939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" name="Text Placeholder 6"/>
          <p:cNvSpPr>
            <a:spLocks noGrp="1"/>
          </p:cNvSpPr>
          <p:nvPr>
            <p:ph type="body" sz="quarter" idx="36"/>
          </p:nvPr>
        </p:nvSpPr>
        <p:spPr bwMode="auto">
          <a:xfrm>
            <a:off x="6400800" y="3987340"/>
            <a:ext cx="31089600" cy="92333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228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2228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228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228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228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228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228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228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228">
                <a:solidFill>
                  <a:schemeClr val="bg1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t>3/29/2017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143000" y="6502401"/>
            <a:ext cx="12801600" cy="1354667"/>
          </a:xfrm>
          <a:prstGeom prst="round1Rect">
            <a:avLst/>
          </a:prstGeom>
          <a:solidFill>
            <a:schemeClr val="accent2"/>
          </a:solidFill>
        </p:spPr>
        <p:txBody>
          <a:bodyPr lIns="389566" anchor="ctr">
            <a:noAutofit/>
          </a:bodyPr>
          <a:lstStyle>
            <a:lvl1pPr marL="0" indent="0">
              <a:spcBef>
                <a:spcPts val="0"/>
              </a:spcBef>
              <a:buNone/>
              <a:defRPr sz="5485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5485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5485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5485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5485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5485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5485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5485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5485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19" name="Content Placeholder 17"/>
          <p:cNvSpPr>
            <a:spLocks noGrp="1"/>
          </p:cNvSpPr>
          <p:nvPr>
            <p:ph sz="quarter" idx="24" hasCustomPrompt="1"/>
          </p:nvPr>
        </p:nvSpPr>
        <p:spPr>
          <a:xfrm>
            <a:off x="1143000" y="7857067"/>
            <a:ext cx="12801600" cy="7620000"/>
          </a:xfrm>
        </p:spPr>
        <p:txBody>
          <a:bodyPr lIns="389566" tIns="194783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16703041"/>
            <a:ext cx="12801600" cy="1354667"/>
          </a:xfrm>
          <a:prstGeom prst="round1Rect">
            <a:avLst/>
          </a:prstGeom>
          <a:solidFill>
            <a:schemeClr val="accent3"/>
          </a:solidFill>
        </p:spPr>
        <p:txBody>
          <a:bodyPr lIns="389566" anchor="ctr">
            <a:noAutofit/>
          </a:bodyPr>
          <a:lstStyle>
            <a:lvl1pPr marL="0" indent="0">
              <a:spcBef>
                <a:spcPts val="0"/>
              </a:spcBef>
              <a:buNone/>
              <a:defRPr sz="5485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5485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5485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5485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5485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5485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5485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5485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5485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0" name="Content Placeholder 17"/>
          <p:cNvSpPr>
            <a:spLocks noGrp="1"/>
          </p:cNvSpPr>
          <p:nvPr>
            <p:ph sz="quarter" idx="25" hasCustomPrompt="1"/>
          </p:nvPr>
        </p:nvSpPr>
        <p:spPr>
          <a:xfrm>
            <a:off x="1143000" y="18057712"/>
            <a:ext cx="12801600" cy="10097961"/>
          </a:xfrm>
        </p:spPr>
        <p:txBody>
          <a:bodyPr lIns="389566" tIns="194783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28702001"/>
            <a:ext cx="12801600" cy="1354667"/>
          </a:xfrm>
          <a:prstGeom prst="round1Rect">
            <a:avLst/>
          </a:prstGeom>
          <a:solidFill>
            <a:schemeClr val="accent4"/>
          </a:solidFill>
        </p:spPr>
        <p:txBody>
          <a:bodyPr lIns="389566" anchor="ctr">
            <a:noAutofit/>
          </a:bodyPr>
          <a:lstStyle>
            <a:lvl1pPr marL="0" indent="0">
              <a:spcBef>
                <a:spcPts val="0"/>
              </a:spcBef>
              <a:buNone/>
              <a:defRPr sz="5485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5485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5485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5485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5485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5485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5485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5485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5485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1" name="Content Placeholder 17"/>
          <p:cNvSpPr>
            <a:spLocks noGrp="1"/>
          </p:cNvSpPr>
          <p:nvPr>
            <p:ph sz="quarter" idx="26" hasCustomPrompt="1"/>
          </p:nvPr>
        </p:nvSpPr>
        <p:spPr>
          <a:xfrm>
            <a:off x="1143000" y="30063440"/>
            <a:ext cx="12801600" cy="5080000"/>
          </a:xfrm>
        </p:spPr>
        <p:txBody>
          <a:bodyPr lIns="389566" tIns="194783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15544800" y="6502401"/>
            <a:ext cx="12801600" cy="1354667"/>
          </a:xfrm>
          <a:prstGeom prst="round1Rect">
            <a:avLst/>
          </a:prstGeom>
          <a:solidFill>
            <a:schemeClr val="accent5"/>
          </a:solidFill>
        </p:spPr>
        <p:txBody>
          <a:bodyPr lIns="389566" anchor="ctr">
            <a:noAutofit/>
          </a:bodyPr>
          <a:lstStyle>
            <a:lvl1pPr marL="0" indent="0">
              <a:spcBef>
                <a:spcPts val="0"/>
              </a:spcBef>
              <a:buNone/>
              <a:defRPr sz="5485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5485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5485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5485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5485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5485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5485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5485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5485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2" name="Content Placeholder 17"/>
          <p:cNvSpPr>
            <a:spLocks noGrp="1"/>
          </p:cNvSpPr>
          <p:nvPr>
            <p:ph sz="quarter" idx="27" hasCustomPrompt="1"/>
          </p:nvPr>
        </p:nvSpPr>
        <p:spPr>
          <a:xfrm>
            <a:off x="15544800" y="7857067"/>
            <a:ext cx="12801600" cy="5080000"/>
          </a:xfrm>
        </p:spPr>
        <p:txBody>
          <a:bodyPr lIns="389566" tIns="194783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23" hasCustomPrompt="1"/>
          </p:nvPr>
        </p:nvSpPr>
        <p:spPr>
          <a:xfrm>
            <a:off x="15544800" y="13275733"/>
            <a:ext cx="12801600" cy="6858000"/>
          </a:xfrm>
        </p:spPr>
        <p:txBody>
          <a:bodyPr lIns="389566" tIns="194783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3" name="Content Placeholder 17"/>
          <p:cNvSpPr>
            <a:spLocks noGrp="1"/>
          </p:cNvSpPr>
          <p:nvPr>
            <p:ph sz="quarter" idx="28" hasCustomPrompt="1"/>
          </p:nvPr>
        </p:nvSpPr>
        <p:spPr>
          <a:xfrm>
            <a:off x="15544800" y="26077334"/>
            <a:ext cx="12801600" cy="1947333"/>
          </a:xfrm>
        </p:spPr>
        <p:txBody>
          <a:bodyPr tIns="194783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29" hasCustomPrompt="1"/>
          </p:nvPr>
        </p:nvSpPr>
        <p:spPr>
          <a:xfrm>
            <a:off x="15544800" y="28702001"/>
            <a:ext cx="12801600" cy="1354667"/>
          </a:xfrm>
          <a:prstGeom prst="round1Rect">
            <a:avLst/>
          </a:prstGeom>
          <a:solidFill>
            <a:schemeClr val="accent6"/>
          </a:solidFill>
        </p:spPr>
        <p:txBody>
          <a:bodyPr lIns="389566" anchor="ctr">
            <a:noAutofit/>
          </a:bodyPr>
          <a:lstStyle>
            <a:lvl1pPr marL="0" indent="0">
              <a:spcBef>
                <a:spcPts val="0"/>
              </a:spcBef>
              <a:buNone/>
              <a:defRPr sz="5485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5485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5485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5485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5485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5485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5485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5485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5485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5" name="Content Placeholder 17"/>
          <p:cNvSpPr>
            <a:spLocks noGrp="1"/>
          </p:cNvSpPr>
          <p:nvPr>
            <p:ph sz="quarter" idx="30" hasCustomPrompt="1"/>
          </p:nvPr>
        </p:nvSpPr>
        <p:spPr>
          <a:xfrm>
            <a:off x="15544800" y="30063440"/>
            <a:ext cx="12801600" cy="5080000"/>
          </a:xfrm>
        </p:spPr>
        <p:txBody>
          <a:bodyPr lIns="389566" tIns="194783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31" hasCustomPrompt="1"/>
          </p:nvPr>
        </p:nvSpPr>
        <p:spPr>
          <a:xfrm>
            <a:off x="29900880" y="6502401"/>
            <a:ext cx="12801600" cy="1354667"/>
          </a:xfrm>
          <a:prstGeom prst="round1Rect">
            <a:avLst/>
          </a:prstGeom>
          <a:solidFill>
            <a:schemeClr val="accent6"/>
          </a:solidFill>
        </p:spPr>
        <p:txBody>
          <a:bodyPr lIns="389566" anchor="ctr">
            <a:noAutofit/>
          </a:bodyPr>
          <a:lstStyle>
            <a:lvl1pPr marL="0" indent="0">
              <a:spcBef>
                <a:spcPts val="0"/>
              </a:spcBef>
              <a:buNone/>
              <a:defRPr sz="5485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5485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5485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5485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5485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5485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5485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5485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5485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7" name="Content Placeholder 17"/>
          <p:cNvSpPr>
            <a:spLocks noGrp="1"/>
          </p:cNvSpPr>
          <p:nvPr>
            <p:ph sz="quarter" idx="32" hasCustomPrompt="1"/>
          </p:nvPr>
        </p:nvSpPr>
        <p:spPr>
          <a:xfrm>
            <a:off x="29900880" y="7857067"/>
            <a:ext cx="12801600" cy="8128000"/>
          </a:xfrm>
        </p:spPr>
        <p:txBody>
          <a:bodyPr lIns="389566" tIns="194783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8" name="Content Placeholder 17"/>
          <p:cNvSpPr>
            <a:spLocks noGrp="1"/>
          </p:cNvSpPr>
          <p:nvPr>
            <p:ph sz="quarter" idx="33" hasCustomPrompt="1"/>
          </p:nvPr>
        </p:nvSpPr>
        <p:spPr>
          <a:xfrm>
            <a:off x="29900880" y="17597120"/>
            <a:ext cx="12801600" cy="8128000"/>
          </a:xfrm>
        </p:spPr>
        <p:txBody>
          <a:bodyPr lIns="389566" tIns="194783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9" name="Text Placeholder 6"/>
          <p:cNvSpPr>
            <a:spLocks noGrp="1"/>
          </p:cNvSpPr>
          <p:nvPr>
            <p:ph type="body" sz="quarter" idx="34" hasCustomPrompt="1"/>
          </p:nvPr>
        </p:nvSpPr>
        <p:spPr>
          <a:xfrm>
            <a:off x="29900880" y="28702001"/>
            <a:ext cx="12801600" cy="1354667"/>
          </a:xfrm>
          <a:prstGeom prst="round1Rect">
            <a:avLst/>
          </a:prstGeom>
          <a:solidFill>
            <a:schemeClr val="accent1"/>
          </a:solidFill>
        </p:spPr>
        <p:txBody>
          <a:bodyPr lIns="389566" anchor="ctr">
            <a:noAutofit/>
          </a:bodyPr>
          <a:lstStyle>
            <a:lvl1pPr marL="0" indent="0">
              <a:spcBef>
                <a:spcPts val="0"/>
              </a:spcBef>
              <a:buNone/>
              <a:defRPr sz="5485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5485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5485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5485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5485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5485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5485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5485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5485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0" name="Content Placeholder 17"/>
          <p:cNvSpPr>
            <a:spLocks noGrp="1"/>
          </p:cNvSpPr>
          <p:nvPr>
            <p:ph sz="quarter" idx="35" hasCustomPrompt="1"/>
          </p:nvPr>
        </p:nvSpPr>
        <p:spPr>
          <a:xfrm>
            <a:off x="29900880" y="30063440"/>
            <a:ext cx="12801600" cy="5080000"/>
          </a:xfrm>
        </p:spPr>
        <p:txBody>
          <a:bodyPr lIns="389566" tIns="194783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21521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7858">
          <p15:clr>
            <a:srgbClr val="A4A3A4"/>
          </p15:clr>
        </p15:guide>
        <p15:guide id="2" pos="15840">
          <p15:clr>
            <a:srgbClr val="A4A3A4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B2A3-5D2A-4800-BDD6-A639736406AC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2557-EAF0-449A-8FF7-1E7C79DDB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665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9118611"/>
            <a:ext cx="37856160" cy="15214597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4477144"/>
            <a:ext cx="37856160" cy="8000997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B2A3-5D2A-4800-BDD6-A639736406AC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2557-EAF0-449A-8FF7-1E7C79DDB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00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9736667"/>
            <a:ext cx="18653760" cy="2320713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9736667"/>
            <a:ext cx="18653760" cy="2320713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B2A3-5D2A-4800-BDD6-A639736406AC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2557-EAF0-449A-8FF7-1E7C79DDB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150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947342"/>
            <a:ext cx="37856160" cy="70696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966203"/>
            <a:ext cx="18568032" cy="4394197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3360400"/>
            <a:ext cx="18568032" cy="1965113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966203"/>
            <a:ext cx="18659477" cy="4394197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3360400"/>
            <a:ext cx="18659477" cy="1965113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B2A3-5D2A-4800-BDD6-A639736406AC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2557-EAF0-449A-8FF7-1E7C79DDB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14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B2A3-5D2A-4800-BDD6-A639736406AC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2557-EAF0-449A-8FF7-1E7C79DDB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92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B2A3-5D2A-4800-BDD6-A639736406AC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2557-EAF0-449A-8FF7-1E7C79DDB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532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438400"/>
            <a:ext cx="14156054" cy="853440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5266275"/>
            <a:ext cx="22219920" cy="25992667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10972800"/>
            <a:ext cx="14156054" cy="20328469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B2A3-5D2A-4800-BDD6-A639736406AC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2557-EAF0-449A-8FF7-1E7C79DDB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777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438400"/>
            <a:ext cx="14156054" cy="853440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5266275"/>
            <a:ext cx="22219920" cy="25992667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10972800"/>
            <a:ext cx="14156054" cy="20328469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B2A3-5D2A-4800-BDD6-A639736406AC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2557-EAF0-449A-8FF7-1E7C79DDB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323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947342"/>
            <a:ext cx="37856160" cy="70696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9736667"/>
            <a:ext cx="37856160" cy="23207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3900542"/>
            <a:ext cx="987552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FB2A3-5D2A-4800-BDD6-A639736406AC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3900542"/>
            <a:ext cx="1481328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3900542"/>
            <a:ext cx="987552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72557-EAF0-449A-8FF7-1E7C79DDB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160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osters.unh.edu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goo.gl/1E7TJ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01783" y="855869"/>
            <a:ext cx="21713623" cy="1569654"/>
          </a:xfrm>
          <a:prstGeom prst="rect">
            <a:avLst/>
          </a:prstGeom>
          <a:noFill/>
        </p:spPr>
        <p:txBody>
          <a:bodyPr wrap="square" lIns="91435" tIns="45717" rIns="91435" bIns="45717" rtlCol="0">
            <a:spAutoFit/>
          </a:bodyPr>
          <a:lstStyle/>
          <a:p>
            <a:r>
              <a:rPr lang="en-US" sz="9600" b="1" dirty="0">
                <a:latin typeface="+mj-lt"/>
              </a:rPr>
              <a:t>Name of Poster Goes Here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28408" y="7291014"/>
            <a:ext cx="13167360" cy="64632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lIns="91435" tIns="45717" rIns="91435" bIns="45717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Background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44313" y="14879493"/>
            <a:ext cx="13167360" cy="1042010"/>
          </a:xfrm>
          <a:prstGeom prst="rect">
            <a:avLst/>
          </a:prstGeom>
          <a:noFill/>
        </p:spPr>
        <p:txBody>
          <a:bodyPr wrap="square" lIns="91435" tIns="45717" rIns="91435" bIns="45717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114" dirty="0"/>
              <a:t>Background text goes here.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28408" y="19771721"/>
            <a:ext cx="13167360" cy="64632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lIns="91435" tIns="45717" rIns="91435" bIns="45717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58914" y="20949210"/>
            <a:ext cx="13167360" cy="1200323"/>
          </a:xfrm>
          <a:prstGeom prst="rect">
            <a:avLst/>
          </a:prstGeom>
          <a:noFill/>
        </p:spPr>
        <p:txBody>
          <a:bodyPr wrap="square" lIns="91435" tIns="45717" rIns="91435" bIns="45717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114" dirty="0"/>
              <a:t>Introductory text goes here</a:t>
            </a:r>
            <a:r>
              <a:rPr lang="en-US" sz="4800" dirty="0"/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28408" y="26247143"/>
            <a:ext cx="13167360" cy="64632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lIns="91435" tIns="45717" rIns="91435" bIns="45717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Research Objectives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58914" y="27314535"/>
            <a:ext cx="13167360" cy="725449"/>
          </a:xfrm>
          <a:prstGeom prst="rect">
            <a:avLst/>
          </a:prstGeom>
          <a:noFill/>
        </p:spPr>
        <p:txBody>
          <a:bodyPr wrap="square" lIns="91435" tIns="45717" rIns="91435" bIns="45717" rtlCol="0">
            <a:spAutoFit/>
          </a:bodyPr>
          <a:lstStyle/>
          <a:p>
            <a:r>
              <a:rPr lang="en-US" sz="4114" dirty="0"/>
              <a:t>Research objectives go here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519121" y="7291014"/>
            <a:ext cx="13167360" cy="64632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lIns="91435" tIns="45717" rIns="91435" bIns="45717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804848" y="8406864"/>
            <a:ext cx="13177422" cy="1042010"/>
          </a:xfrm>
          <a:prstGeom prst="rect">
            <a:avLst/>
          </a:prstGeom>
          <a:noFill/>
        </p:spPr>
        <p:txBody>
          <a:bodyPr wrap="square" lIns="91435" tIns="45717" rIns="91435" bIns="45717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114" dirty="0"/>
              <a:t>Results discussion goes here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5804848" y="16011430"/>
            <a:ext cx="13177422" cy="1042010"/>
          </a:xfrm>
          <a:prstGeom prst="rect">
            <a:avLst/>
          </a:prstGeom>
          <a:noFill/>
        </p:spPr>
        <p:txBody>
          <a:bodyPr wrap="square" lIns="91435" tIns="45717" rIns="91435" bIns="45717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114" dirty="0"/>
              <a:t>More discussion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5514094" y="21885219"/>
            <a:ext cx="13177422" cy="64632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lIns="91435" tIns="45717" rIns="91435" bIns="45717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Conclusions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5804848" y="22772471"/>
            <a:ext cx="13177422" cy="1042010"/>
          </a:xfrm>
          <a:prstGeom prst="rect">
            <a:avLst/>
          </a:prstGeom>
          <a:noFill/>
        </p:spPr>
        <p:txBody>
          <a:bodyPr wrap="square" lIns="91435" tIns="45717" rIns="91435" bIns="45717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114" dirty="0"/>
              <a:t>Conclusions  go here.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9826175" y="7291015"/>
            <a:ext cx="13167360" cy="64632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lIns="91435" tIns="45717" rIns="91435" bIns="45717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Areas for Further Study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0121964" y="8375382"/>
            <a:ext cx="13167360" cy="1200323"/>
          </a:xfrm>
          <a:prstGeom prst="rect">
            <a:avLst/>
          </a:prstGeom>
          <a:noFill/>
        </p:spPr>
        <p:txBody>
          <a:bodyPr wrap="square" lIns="91435" tIns="45717" rIns="91435" bIns="45717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800" dirty="0"/>
              <a:t>Text goes here.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9826175" y="20598546"/>
            <a:ext cx="13167360" cy="64632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lIns="91435" tIns="45717" rIns="91435" bIns="45717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References</a:t>
            </a:r>
          </a:p>
        </p:txBody>
      </p:sp>
      <p:sp>
        <p:nvSpPr>
          <p:cNvPr id="1033" name="TextBox 1032"/>
          <p:cNvSpPr txBox="1"/>
          <p:nvPr/>
        </p:nvSpPr>
        <p:spPr>
          <a:xfrm>
            <a:off x="1127171" y="2766722"/>
            <a:ext cx="8280975" cy="712177"/>
          </a:xfrm>
          <a:prstGeom prst="rect">
            <a:avLst/>
          </a:prstGeom>
          <a:noFill/>
        </p:spPr>
        <p:txBody>
          <a:bodyPr wrap="none" lIns="91435" tIns="45717" rIns="91435" bIns="45717" rtlCol="0">
            <a:spAutoFit/>
          </a:bodyPr>
          <a:lstStyle/>
          <a:p>
            <a:r>
              <a:rPr lang="en-US" sz="4028" dirty="0">
                <a:latin typeface="+mj-lt"/>
              </a:rPr>
              <a:t>Author 1, University of New Hampshire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127171" y="3617982"/>
            <a:ext cx="8280975" cy="712177"/>
          </a:xfrm>
          <a:prstGeom prst="rect">
            <a:avLst/>
          </a:prstGeom>
          <a:noFill/>
        </p:spPr>
        <p:txBody>
          <a:bodyPr wrap="none" lIns="91435" tIns="45717" rIns="91435" bIns="45717" rtlCol="0">
            <a:spAutoFit/>
          </a:bodyPr>
          <a:lstStyle/>
          <a:p>
            <a:r>
              <a:rPr lang="en-US" sz="4028" dirty="0">
                <a:latin typeface="+mj-lt"/>
              </a:rPr>
              <a:t>Author 2, University of New Hampshire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127171" y="4481993"/>
            <a:ext cx="8280975" cy="712177"/>
          </a:xfrm>
          <a:prstGeom prst="rect">
            <a:avLst/>
          </a:prstGeom>
          <a:noFill/>
        </p:spPr>
        <p:txBody>
          <a:bodyPr wrap="none" lIns="91435" tIns="45717" rIns="91435" bIns="45717" rtlCol="0">
            <a:spAutoFit/>
          </a:bodyPr>
          <a:lstStyle/>
          <a:p>
            <a:r>
              <a:rPr lang="en-US" sz="4028" dirty="0">
                <a:latin typeface="+mj-lt"/>
              </a:rPr>
              <a:t>Author 3, University of New Hampshire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228408" y="31364227"/>
            <a:ext cx="13167360" cy="6463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lIns="91435" tIns="45717" rIns="91435" bIns="45717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Acknowledgements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450949" y="32376209"/>
            <a:ext cx="13167360" cy="1042010"/>
          </a:xfrm>
          <a:prstGeom prst="rect">
            <a:avLst/>
          </a:prstGeom>
          <a:noFill/>
        </p:spPr>
        <p:txBody>
          <a:bodyPr wrap="square" lIns="91435" tIns="45717" rIns="91435" bIns="45717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114" dirty="0"/>
              <a:t>Acknowledgements go here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9826175" y="30342631"/>
            <a:ext cx="13167360" cy="64632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91435" tIns="45717" rIns="91435" bIns="45717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Contact Information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0121964" y="21549372"/>
            <a:ext cx="13167360" cy="1042010"/>
          </a:xfrm>
          <a:prstGeom prst="rect">
            <a:avLst/>
          </a:prstGeom>
          <a:noFill/>
        </p:spPr>
        <p:txBody>
          <a:bodyPr wrap="square" lIns="91435" tIns="45717" rIns="91435" bIns="45717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114" dirty="0"/>
              <a:t>References go here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226459" y="8295421"/>
            <a:ext cx="13171258" cy="1101114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7" rIns="91435" bIns="45717" rtlCol="0" anchor="ctr"/>
          <a:lstStyle/>
          <a:p>
            <a:pPr algn="ctr"/>
            <a:endParaRPr lang="en-US" sz="5849"/>
          </a:p>
        </p:txBody>
      </p:sp>
      <p:sp>
        <p:nvSpPr>
          <p:cNvPr id="55" name="Rectangle 54"/>
          <p:cNvSpPr/>
          <p:nvPr/>
        </p:nvSpPr>
        <p:spPr>
          <a:xfrm>
            <a:off x="1228408" y="20943533"/>
            <a:ext cx="13167360" cy="506099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7" rIns="91435" bIns="45717" rtlCol="0" anchor="ctr"/>
          <a:lstStyle/>
          <a:p>
            <a:pPr algn="ctr"/>
            <a:endParaRPr lang="en-US" sz="5849"/>
          </a:p>
        </p:txBody>
      </p:sp>
      <p:sp>
        <p:nvSpPr>
          <p:cNvPr id="57" name="Rectangle 56"/>
          <p:cNvSpPr/>
          <p:nvPr/>
        </p:nvSpPr>
        <p:spPr>
          <a:xfrm>
            <a:off x="1228408" y="27227277"/>
            <a:ext cx="13167360" cy="390918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7" rIns="91435" bIns="45717" rtlCol="0" anchor="ctr"/>
          <a:lstStyle/>
          <a:p>
            <a:pPr algn="ctr"/>
            <a:endParaRPr lang="en-US" sz="5849"/>
          </a:p>
        </p:txBody>
      </p:sp>
      <p:sp>
        <p:nvSpPr>
          <p:cNvPr id="58" name="Rectangle 57"/>
          <p:cNvSpPr/>
          <p:nvPr/>
        </p:nvSpPr>
        <p:spPr>
          <a:xfrm>
            <a:off x="15519121" y="8288178"/>
            <a:ext cx="13167360" cy="1338105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7" rIns="91435" bIns="45717" rtlCol="0" anchor="ctr"/>
          <a:lstStyle/>
          <a:p>
            <a:pPr algn="ctr"/>
            <a:endParaRPr lang="en-US" sz="5849"/>
          </a:p>
        </p:txBody>
      </p:sp>
      <p:sp>
        <p:nvSpPr>
          <p:cNvPr id="59" name="Rectangle 58"/>
          <p:cNvSpPr/>
          <p:nvPr/>
        </p:nvSpPr>
        <p:spPr>
          <a:xfrm>
            <a:off x="1228408" y="32376209"/>
            <a:ext cx="13167360" cy="152388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7" rIns="91435" bIns="45717" rtlCol="0" anchor="ctr"/>
          <a:lstStyle/>
          <a:p>
            <a:pPr algn="ctr"/>
            <a:endParaRPr lang="en-US" sz="5849"/>
          </a:p>
        </p:txBody>
      </p:sp>
      <p:sp>
        <p:nvSpPr>
          <p:cNvPr id="60" name="Rectangle 59"/>
          <p:cNvSpPr/>
          <p:nvPr/>
        </p:nvSpPr>
        <p:spPr>
          <a:xfrm>
            <a:off x="15519121" y="22857130"/>
            <a:ext cx="13167360" cy="1073395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7" rIns="91435" bIns="45717" rtlCol="0" anchor="ctr"/>
          <a:lstStyle/>
          <a:p>
            <a:pPr algn="ctr"/>
            <a:endParaRPr lang="en-US" sz="5849"/>
          </a:p>
        </p:txBody>
      </p:sp>
      <p:sp>
        <p:nvSpPr>
          <p:cNvPr id="61" name="Rectangle 60"/>
          <p:cNvSpPr/>
          <p:nvPr/>
        </p:nvSpPr>
        <p:spPr>
          <a:xfrm>
            <a:off x="29826175" y="8288175"/>
            <a:ext cx="13167360" cy="1209605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7" rIns="91435" bIns="45717" rtlCol="0" anchor="ctr"/>
          <a:lstStyle/>
          <a:p>
            <a:pPr algn="ctr"/>
            <a:endParaRPr lang="en-US" sz="5849"/>
          </a:p>
        </p:txBody>
      </p:sp>
      <p:sp>
        <p:nvSpPr>
          <p:cNvPr id="62" name="Rectangle 61"/>
          <p:cNvSpPr/>
          <p:nvPr/>
        </p:nvSpPr>
        <p:spPr>
          <a:xfrm>
            <a:off x="29826175" y="21505602"/>
            <a:ext cx="13167360" cy="862565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7" rIns="91435" bIns="45717" rtlCol="0" anchor="ctr"/>
          <a:lstStyle/>
          <a:p>
            <a:pPr algn="ctr"/>
            <a:endParaRPr lang="en-US" sz="5849"/>
          </a:p>
        </p:txBody>
      </p:sp>
      <p:sp>
        <p:nvSpPr>
          <p:cNvPr id="64" name="Rectangle 63"/>
          <p:cNvSpPr/>
          <p:nvPr/>
        </p:nvSpPr>
        <p:spPr>
          <a:xfrm>
            <a:off x="29826175" y="31284072"/>
            <a:ext cx="13167360" cy="292992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7" rIns="91435" bIns="45717" rtlCol="0" anchor="ctr"/>
          <a:lstStyle/>
          <a:p>
            <a:pPr algn="ctr"/>
            <a:endParaRPr lang="en-US" sz="5849"/>
          </a:p>
        </p:txBody>
      </p:sp>
      <p:sp>
        <p:nvSpPr>
          <p:cNvPr id="56" name="TextBox 55"/>
          <p:cNvSpPr txBox="1"/>
          <p:nvPr/>
        </p:nvSpPr>
        <p:spPr>
          <a:xfrm>
            <a:off x="23951976" y="28447295"/>
            <a:ext cx="2965673" cy="356117"/>
          </a:xfrm>
          <a:prstGeom prst="rect">
            <a:avLst/>
          </a:prstGeom>
          <a:noFill/>
        </p:spPr>
        <p:txBody>
          <a:bodyPr wrap="square" lIns="91435" tIns="45717" rIns="91435" bIns="45717" rtlCol="0">
            <a:spAutoFit/>
          </a:bodyPr>
          <a:lstStyle/>
          <a:p>
            <a:r>
              <a:rPr lang="en-US" sz="1714" dirty="0"/>
              <a:t>Image 3 – Caption</a:t>
            </a: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94643" y="23333358"/>
            <a:ext cx="5191842" cy="4867352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58453" y="10433424"/>
            <a:ext cx="5143500" cy="4822031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6181" y="10358577"/>
            <a:ext cx="5143500" cy="4822031"/>
          </a:xfrm>
          <a:prstGeom prst="rect">
            <a:avLst/>
          </a:prstGeom>
        </p:spPr>
      </p:pic>
      <p:sp>
        <p:nvSpPr>
          <p:cNvPr id="65" name="TextBox 64"/>
          <p:cNvSpPr txBox="1"/>
          <p:nvPr/>
        </p:nvSpPr>
        <p:spPr>
          <a:xfrm>
            <a:off x="30121964" y="31485013"/>
            <a:ext cx="13167360" cy="1200323"/>
          </a:xfrm>
          <a:prstGeom prst="rect">
            <a:avLst/>
          </a:prstGeom>
          <a:noFill/>
        </p:spPr>
        <p:txBody>
          <a:bodyPr wrap="square" lIns="91435" tIns="45717" rIns="91435" bIns="45717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114" dirty="0"/>
              <a:t>Contact information goes here</a:t>
            </a:r>
            <a:r>
              <a:rPr lang="en-US" sz="4800" dirty="0"/>
              <a:t>.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015257" y="12655429"/>
            <a:ext cx="2058699" cy="323996"/>
          </a:xfrm>
          <a:prstGeom prst="rect">
            <a:avLst/>
          </a:prstGeom>
          <a:noFill/>
        </p:spPr>
        <p:txBody>
          <a:bodyPr wrap="square" lIns="59625" tIns="29812" rIns="59625" bIns="29812" rtlCol="0">
            <a:spAutoFit/>
          </a:bodyPr>
          <a:lstStyle/>
          <a:p>
            <a:r>
              <a:rPr lang="en-US" sz="1714" dirty="0"/>
              <a:t>Image 1 – Caption</a:t>
            </a:r>
          </a:p>
        </p:txBody>
      </p:sp>
      <p:pic>
        <p:nvPicPr>
          <p:cNvPr id="46" name="Picture 4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1616" y="8836875"/>
            <a:ext cx="4585975" cy="3554266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>
            <a:off x="35997795" y="19643464"/>
            <a:ext cx="2048699" cy="376768"/>
          </a:xfrm>
          <a:prstGeom prst="rect">
            <a:avLst/>
          </a:prstGeom>
          <a:noFill/>
        </p:spPr>
        <p:txBody>
          <a:bodyPr wrap="none" lIns="59625" tIns="29812" rIns="59625" bIns="29812" rtlCol="0">
            <a:spAutoFit/>
          </a:bodyPr>
          <a:lstStyle/>
          <a:p>
            <a:r>
              <a:rPr lang="en-US" sz="2057" dirty="0"/>
              <a:t>Image 2 – Caption</a:t>
            </a:r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38503" y="15978753"/>
            <a:ext cx="7134283" cy="332781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1430" y="1347144"/>
            <a:ext cx="3644618" cy="4388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16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7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28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0" y="1814513"/>
            <a:ext cx="43891200" cy="329326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6679" tIns="53339" rIns="106679" bIns="53339" rtlCol="0" anchor="ctr"/>
          <a:lstStyle/>
          <a:p>
            <a:pPr algn="ctr"/>
            <a:endParaRPr lang="en-US" sz="5849"/>
          </a:p>
        </p:txBody>
      </p:sp>
      <p:sp>
        <p:nvSpPr>
          <p:cNvPr id="22" name="TextBox 21"/>
          <p:cNvSpPr txBox="1"/>
          <p:nvPr/>
        </p:nvSpPr>
        <p:spPr>
          <a:xfrm>
            <a:off x="4969681" y="4179255"/>
            <a:ext cx="33951843" cy="12163136"/>
          </a:xfrm>
          <a:prstGeom prst="rect">
            <a:avLst/>
          </a:prstGeom>
          <a:noFill/>
        </p:spPr>
        <p:txBody>
          <a:bodyPr wrap="square" lIns="106679" tIns="53339" rIns="106679" bIns="53339" rtlCol="0">
            <a:spAutoFit/>
          </a:bodyPr>
          <a:lstStyle/>
          <a:p>
            <a:pPr algn="ctr"/>
            <a:r>
              <a:rPr lang="en-US" sz="11228" b="1" dirty="0">
                <a:solidFill>
                  <a:srgbClr val="002060"/>
                </a:solidFill>
              </a:rPr>
              <a:t>This poster template provided courtesy of </a:t>
            </a:r>
          </a:p>
          <a:p>
            <a:pPr algn="ctr"/>
            <a:r>
              <a:rPr lang="en-US" sz="11228" b="1" dirty="0">
                <a:solidFill>
                  <a:srgbClr val="002060"/>
                </a:solidFill>
              </a:rPr>
              <a:t>UNH ESRC Poster Printing Services</a:t>
            </a:r>
          </a:p>
          <a:p>
            <a:pPr algn="ctr"/>
            <a:endParaRPr lang="en-US" sz="11228" dirty="0">
              <a:solidFill>
                <a:schemeClr val="tx2"/>
              </a:solidFill>
            </a:endParaRPr>
          </a:p>
          <a:p>
            <a:pPr algn="ctr"/>
            <a:endParaRPr lang="en-US" sz="11228" dirty="0">
              <a:solidFill>
                <a:schemeClr val="tx2"/>
              </a:solidFill>
            </a:endParaRPr>
          </a:p>
          <a:p>
            <a:pPr algn="ctr"/>
            <a:endParaRPr lang="en-US" sz="11228" dirty="0">
              <a:solidFill>
                <a:schemeClr val="tx2"/>
              </a:solidFill>
            </a:endParaRPr>
          </a:p>
          <a:p>
            <a:pPr algn="ctr"/>
            <a:r>
              <a:rPr lang="en-US" sz="13714" dirty="0">
                <a:solidFill>
                  <a:srgbClr val="002060"/>
                </a:solidFill>
              </a:rPr>
              <a:t>Trust us to make your poster look </a:t>
            </a:r>
            <a:r>
              <a:rPr lang="en-US" sz="13714" b="1" dirty="0">
                <a:solidFill>
                  <a:srgbClr val="002060"/>
                </a:solidFill>
              </a:rPr>
              <a:t>GREAT!</a:t>
            </a:r>
          </a:p>
          <a:p>
            <a:pPr algn="ctr"/>
            <a:endParaRPr lang="en-US" sz="8485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0001" y="29478643"/>
            <a:ext cx="3642785" cy="4271883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10463116" y="18209218"/>
            <a:ext cx="26753879" cy="4763738"/>
          </a:xfrm>
          <a:prstGeom prst="rect">
            <a:avLst/>
          </a:prstGeom>
          <a:noFill/>
        </p:spPr>
        <p:txBody>
          <a:bodyPr wrap="square" lIns="106679" tIns="53339" rIns="106679" bIns="53339" rtlCol="0" anchor="ctr">
            <a:spAutoFit/>
          </a:bodyPr>
          <a:lstStyle/>
          <a:p>
            <a:r>
              <a:rPr lang="en-US" sz="11228" b="1" dirty="0">
                <a:solidFill>
                  <a:srgbClr val="002060"/>
                </a:solidFill>
              </a:rPr>
              <a:t>Website: </a:t>
            </a:r>
            <a:r>
              <a:rPr lang="en-US" sz="11228" dirty="0">
                <a:solidFill>
                  <a:srgbClr val="002060"/>
                </a:solidFill>
                <a:hlinkClick r:id="rId3"/>
              </a:rPr>
              <a:t>http://posters.unh.edu</a:t>
            </a:r>
            <a:endParaRPr lang="en-US" sz="11228" dirty="0">
              <a:solidFill>
                <a:srgbClr val="002060"/>
              </a:solidFill>
            </a:endParaRPr>
          </a:p>
          <a:p>
            <a:r>
              <a:rPr lang="en-US" sz="11228" b="1" dirty="0">
                <a:solidFill>
                  <a:srgbClr val="002060"/>
                </a:solidFill>
              </a:rPr>
              <a:t>Poster Guide: </a:t>
            </a:r>
            <a:r>
              <a:rPr lang="en-US" sz="11228" dirty="0">
                <a:solidFill>
                  <a:srgbClr val="002060"/>
                </a:solidFill>
                <a:hlinkClick r:id="rId4"/>
              </a:rPr>
              <a:t>http://goo.gl/1E7TJY</a:t>
            </a:r>
            <a:endParaRPr lang="en-US" sz="11228" dirty="0">
              <a:solidFill>
                <a:srgbClr val="002060"/>
              </a:solidFill>
            </a:endParaRPr>
          </a:p>
          <a:p>
            <a:endParaRPr lang="en-US" sz="7800" dirty="0"/>
          </a:p>
        </p:txBody>
      </p:sp>
      <p:sp>
        <p:nvSpPr>
          <p:cNvPr id="25" name="TextBox 24"/>
          <p:cNvSpPr txBox="1"/>
          <p:nvPr/>
        </p:nvSpPr>
        <p:spPr>
          <a:xfrm>
            <a:off x="10463115" y="30731650"/>
            <a:ext cx="30713760" cy="2257667"/>
          </a:xfrm>
          <a:prstGeom prst="rect">
            <a:avLst/>
          </a:prstGeom>
          <a:noFill/>
        </p:spPr>
        <p:txBody>
          <a:bodyPr wrap="square" lIns="106679" tIns="53339" rIns="106679" bIns="53339" rtlCol="0">
            <a:spAutoFit/>
          </a:bodyPr>
          <a:lstStyle/>
          <a:p>
            <a:r>
              <a:rPr lang="en-US" sz="1397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DELETE THIS SLIDE BEFORE PRINTING</a:t>
            </a:r>
          </a:p>
        </p:txBody>
      </p:sp>
    </p:spTree>
    <p:extLst>
      <p:ext uri="{BB962C8B-B14F-4D97-AF65-F5344CB8AC3E}">
        <p14:creationId xmlns:p14="http://schemas.microsoft.com/office/powerpoint/2010/main" val="1167759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976</TotalTime>
  <Words>127</Words>
  <Application>Microsoft Office PowerPoint</Application>
  <PresentationFormat>Custom</PresentationFormat>
  <Paragraphs>35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 Taylor-Power</dc:creator>
  <cp:lastModifiedBy>Denise Blaha</cp:lastModifiedBy>
  <cp:revision>78</cp:revision>
  <cp:lastPrinted>2015-11-20T18:54:22Z</cp:lastPrinted>
  <dcterms:created xsi:type="dcterms:W3CDTF">2015-11-17T19:25:36Z</dcterms:created>
  <dcterms:modified xsi:type="dcterms:W3CDTF">2017-03-29T17:10:11Z</dcterms:modified>
</cp:coreProperties>
</file>