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</p:sldIdLst>
  <p:sldSz cx="40233600" cy="32918400"/>
  <p:notesSz cx="7023100" cy="9309100"/>
  <p:defaultTextStyle>
    <a:defPPr>
      <a:defRPr lang="en-US"/>
    </a:defPPr>
    <a:lvl1pPr marL="0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35491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70983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806474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41966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77457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612948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548440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83931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 userDrawn="1">
          <p15:clr>
            <a:srgbClr val="A4A3A4"/>
          </p15:clr>
        </p15:guide>
        <p15:guide id="2" pos="10560" userDrawn="1">
          <p15:clr>
            <a:srgbClr val="A4A3A4"/>
          </p15:clr>
        </p15:guide>
        <p15:guide id="3" orient="horz" pos="10368" userDrawn="1">
          <p15:clr>
            <a:srgbClr val="A4A3A4"/>
          </p15:clr>
        </p15:guide>
        <p15:guide id="4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057" autoAdjust="0"/>
  </p:normalViewPr>
  <p:slideViewPr>
    <p:cSldViewPr snapToGrid="0">
      <p:cViewPr varScale="1">
        <p:scale>
          <a:sx n="19" d="100"/>
          <a:sy n="19" d="100"/>
        </p:scale>
        <p:origin x="1098" y="66"/>
      </p:cViewPr>
      <p:guideLst>
        <p:guide orient="horz" pos="9216"/>
        <p:guide pos="10560"/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3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8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6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990600"/>
            <a:ext cx="284988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5867400" y="3588606"/>
            <a:ext cx="284988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17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17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017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017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017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017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017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017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017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7750" y="5852160"/>
            <a:ext cx="117348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047750" y="7071360"/>
            <a:ext cx="11734800" cy="6858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15032736"/>
            <a:ext cx="117348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047750" y="16251941"/>
            <a:ext cx="11734800" cy="9088165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25831800"/>
            <a:ext cx="117348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047750" y="27057096"/>
            <a:ext cx="11734800" cy="4572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4249400" y="5852160"/>
            <a:ext cx="117348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4249400" y="7071360"/>
            <a:ext cx="11734800" cy="4572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4249400" y="11948160"/>
            <a:ext cx="11734800" cy="61722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4249400" y="23469601"/>
            <a:ext cx="11734800" cy="1752600"/>
          </a:xfrm>
        </p:spPr>
        <p:txBody>
          <a:bodyPr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4249400" y="25831800"/>
            <a:ext cx="117348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4249400" y="27057096"/>
            <a:ext cx="11734800" cy="4572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7409140" y="5852160"/>
            <a:ext cx="117348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7409140" y="7071360"/>
            <a:ext cx="11734800" cy="73152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7409140" y="15837408"/>
            <a:ext cx="11734800" cy="73152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7409140" y="25831800"/>
            <a:ext cx="117348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042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7409140" y="27057096"/>
            <a:ext cx="11734800" cy="4572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09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404">
          <p15:clr>
            <a:srgbClr val="A4A3A4"/>
          </p15:clr>
        </p15:guide>
        <p15:guide id="2" pos="1694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6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1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0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6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B2A3-5D2A-4800-BDD6-A639736406A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0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281" y="360390"/>
            <a:ext cx="19904154" cy="1678723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10267" b="1" dirty="0">
                <a:latin typeface="+mj-lt"/>
              </a:rPr>
              <a:t>Name of Poster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6041" y="6378628"/>
            <a:ext cx="12070080" cy="6912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85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6041" y="13298492"/>
            <a:ext cx="12070080" cy="111440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Background text goes here.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6041" y="17819275"/>
            <a:ext cx="12070080" cy="6912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85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6041" y="18739982"/>
            <a:ext cx="12070080" cy="128387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134" dirty="0"/>
              <a:t>Introductory text goes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26041" y="23755079"/>
            <a:ext cx="12070080" cy="6912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850" b="1" dirty="0">
                <a:solidFill>
                  <a:schemeClr val="bg1"/>
                </a:solidFill>
              </a:rPr>
              <a:t>Research Objectives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6041" y="24825531"/>
            <a:ext cx="12070080" cy="888827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5134" dirty="0"/>
              <a:t>Research objectives go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25861" y="6378628"/>
            <a:ext cx="12070080" cy="6912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85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21250" y="7293628"/>
            <a:ext cx="12079304" cy="128387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134" dirty="0"/>
              <a:t>Results discussion goes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216638" y="14328446"/>
            <a:ext cx="12079304" cy="128387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134" dirty="0"/>
              <a:t>More discussion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21250" y="19756648"/>
            <a:ext cx="12079304" cy="6912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85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221250" y="20675636"/>
            <a:ext cx="12079304" cy="128387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134"/>
              <a:t>Conclusions  </a:t>
            </a:r>
            <a:r>
              <a:rPr lang="en-US" sz="5134" dirty="0"/>
              <a:t>go here.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340660" y="6378629"/>
            <a:ext cx="12070080" cy="6912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850" b="1" dirty="0">
                <a:solidFill>
                  <a:schemeClr val="bg1"/>
                </a:solidFill>
              </a:rPr>
              <a:t>Areas for Further Study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345273" y="7353784"/>
            <a:ext cx="12070080" cy="128387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134" dirty="0"/>
              <a:t>Text goes here.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340660" y="18577199"/>
            <a:ext cx="12070080" cy="6912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85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1124254" y="2588670"/>
            <a:ext cx="8856132" cy="761677"/>
          </a:xfrm>
          <a:prstGeom prst="rect">
            <a:avLst/>
          </a:prstGeom>
          <a:noFill/>
        </p:spPr>
        <p:txBody>
          <a:bodyPr wrap="none" lIns="97785" tIns="48892" rIns="97785" bIns="48892" rtlCol="0">
            <a:spAutoFit/>
          </a:bodyPr>
          <a:lstStyle/>
          <a:p>
            <a:r>
              <a:rPr lang="en-US" sz="4308" dirty="0">
                <a:latin typeface="+mj-lt"/>
              </a:rPr>
              <a:t>Author 1, University of New Hampshire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24254" y="3462567"/>
            <a:ext cx="8856132" cy="761677"/>
          </a:xfrm>
          <a:prstGeom prst="rect">
            <a:avLst/>
          </a:prstGeom>
          <a:noFill/>
        </p:spPr>
        <p:txBody>
          <a:bodyPr wrap="none" lIns="97785" tIns="48892" rIns="97785" bIns="48892" rtlCol="0">
            <a:spAutoFit/>
          </a:bodyPr>
          <a:lstStyle/>
          <a:p>
            <a:r>
              <a:rPr lang="en-US" sz="4308" dirty="0">
                <a:latin typeface="+mj-lt"/>
              </a:rPr>
              <a:t>Author 2, University of New Hampshire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02510" y="4352528"/>
            <a:ext cx="8856132" cy="761677"/>
          </a:xfrm>
          <a:prstGeom prst="rect">
            <a:avLst/>
          </a:prstGeom>
          <a:noFill/>
        </p:spPr>
        <p:txBody>
          <a:bodyPr wrap="none" lIns="97785" tIns="48892" rIns="97785" bIns="48892" rtlCol="0">
            <a:spAutoFit/>
          </a:bodyPr>
          <a:lstStyle/>
          <a:p>
            <a:r>
              <a:rPr lang="en-US" sz="4308" dirty="0">
                <a:latin typeface="+mj-lt"/>
              </a:rPr>
              <a:t>Author 3, University of New Hampshire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26041" y="28445739"/>
            <a:ext cx="12070080" cy="69120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85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27641" y="29345731"/>
            <a:ext cx="12070080" cy="128387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134" dirty="0"/>
              <a:t>Acknowledgements go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340660" y="27509277"/>
            <a:ext cx="12070080" cy="6912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850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340660" y="19501729"/>
            <a:ext cx="12070080" cy="128387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134" dirty="0"/>
              <a:t>References go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24254" y="7299336"/>
            <a:ext cx="12073653" cy="100935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55" name="Rectangle 54"/>
          <p:cNvSpPr/>
          <p:nvPr/>
        </p:nvSpPr>
        <p:spPr>
          <a:xfrm>
            <a:off x="1126041" y="18893438"/>
            <a:ext cx="12070080" cy="46392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57" name="Rectangle 56"/>
          <p:cNvSpPr/>
          <p:nvPr/>
        </p:nvSpPr>
        <p:spPr>
          <a:xfrm>
            <a:off x="1126041" y="24653537"/>
            <a:ext cx="12070080" cy="35834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58" name="Rectangle 57"/>
          <p:cNvSpPr/>
          <p:nvPr/>
        </p:nvSpPr>
        <p:spPr>
          <a:xfrm>
            <a:off x="14225861" y="7292695"/>
            <a:ext cx="12070080" cy="122659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59" name="Rectangle 58"/>
          <p:cNvSpPr/>
          <p:nvPr/>
        </p:nvSpPr>
        <p:spPr>
          <a:xfrm>
            <a:off x="1126041" y="29437002"/>
            <a:ext cx="12070080" cy="1396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60" name="Rectangle 59"/>
          <p:cNvSpPr/>
          <p:nvPr/>
        </p:nvSpPr>
        <p:spPr>
          <a:xfrm>
            <a:off x="14225861" y="20647568"/>
            <a:ext cx="12070080" cy="98394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61" name="Rectangle 60"/>
          <p:cNvSpPr/>
          <p:nvPr/>
        </p:nvSpPr>
        <p:spPr>
          <a:xfrm>
            <a:off x="27340660" y="7292693"/>
            <a:ext cx="12070080" cy="110880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62" name="Rectangle 61"/>
          <p:cNvSpPr/>
          <p:nvPr/>
        </p:nvSpPr>
        <p:spPr>
          <a:xfrm>
            <a:off x="27340660" y="19408667"/>
            <a:ext cx="12070080" cy="79068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64" name="Rectangle 63"/>
          <p:cNvSpPr/>
          <p:nvPr/>
        </p:nvSpPr>
        <p:spPr>
          <a:xfrm>
            <a:off x="27340660" y="28372265"/>
            <a:ext cx="12070080" cy="26857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56" name="TextBox 55"/>
          <p:cNvSpPr txBox="1"/>
          <p:nvPr/>
        </p:nvSpPr>
        <p:spPr>
          <a:xfrm>
            <a:off x="22110947" y="25805643"/>
            <a:ext cx="2604164" cy="493783"/>
          </a:xfrm>
          <a:prstGeom prst="rect">
            <a:avLst/>
          </a:prstGeom>
          <a:noFill/>
        </p:spPr>
        <p:txBody>
          <a:bodyPr wrap="none" lIns="97785" tIns="48892" rIns="97785" bIns="48892" rtlCol="0">
            <a:spAutoFit/>
          </a:bodyPr>
          <a:lstStyle/>
          <a:p>
            <a:r>
              <a:rPr lang="en-US" sz="2567" dirty="0"/>
              <a:t>Image 3 – Caption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3435" y="21213058"/>
            <a:ext cx="4759189" cy="446173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5249" y="9259171"/>
            <a:ext cx="4714875" cy="442019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3166" y="9190561"/>
            <a:ext cx="4714875" cy="442019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7340660" y="28522854"/>
            <a:ext cx="12070080" cy="128387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134" dirty="0"/>
              <a:t>Contact information goes here.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728380" y="17646017"/>
            <a:ext cx="2535460" cy="459433"/>
          </a:xfrm>
          <a:prstGeom prst="rect">
            <a:avLst/>
          </a:prstGeom>
          <a:noFill/>
        </p:spPr>
        <p:txBody>
          <a:bodyPr wrap="none" lIns="63765" tIns="31883" rIns="63765" bIns="31883" rtlCol="0">
            <a:spAutoFit/>
          </a:bodyPr>
          <a:lstStyle/>
          <a:p>
            <a:r>
              <a:rPr lang="en-US" sz="2567" dirty="0"/>
              <a:t>Image 2 – Caption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533" y="14018970"/>
            <a:ext cx="7969407" cy="3186307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186357" y="10776785"/>
            <a:ext cx="2535460" cy="459433"/>
          </a:xfrm>
          <a:prstGeom prst="rect">
            <a:avLst/>
          </a:prstGeom>
          <a:noFill/>
        </p:spPr>
        <p:txBody>
          <a:bodyPr wrap="none" lIns="63765" tIns="31883" rIns="63765" bIns="31883" rtlCol="0">
            <a:spAutoFit/>
          </a:bodyPr>
          <a:lstStyle/>
          <a:p>
            <a:r>
              <a:rPr lang="en-US" sz="2567" dirty="0"/>
              <a:t>Image 1 – Caption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547" y="7645523"/>
            <a:ext cx="4123029" cy="2738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3840" y="1163310"/>
            <a:ext cx="2999876" cy="361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1358503"/>
            <a:ext cx="40233600" cy="301882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85" tIns="48892" rIns="97785" bIns="48892" rtlCol="0" anchor="ctr"/>
          <a:lstStyle/>
          <a:p>
            <a:pPr algn="ctr"/>
            <a:endParaRPr lang="en-US" sz="6967"/>
          </a:p>
        </p:txBody>
      </p:sp>
      <p:sp>
        <p:nvSpPr>
          <p:cNvPr id="22" name="TextBox 21"/>
          <p:cNvSpPr txBox="1"/>
          <p:nvPr/>
        </p:nvSpPr>
        <p:spPr>
          <a:xfrm>
            <a:off x="4555539" y="3526184"/>
            <a:ext cx="31122522" cy="9536131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pPr algn="ctr"/>
            <a:r>
              <a:rPr lang="en-US" sz="11000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11000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10267" dirty="0">
              <a:solidFill>
                <a:schemeClr val="tx2"/>
              </a:solidFill>
            </a:endParaRPr>
          </a:p>
          <a:p>
            <a:pPr algn="ctr"/>
            <a:endParaRPr lang="en-US" sz="10267" dirty="0">
              <a:solidFill>
                <a:schemeClr val="tx2"/>
              </a:solidFill>
            </a:endParaRPr>
          </a:p>
          <a:p>
            <a:pPr algn="ctr"/>
            <a:r>
              <a:rPr lang="en-US" sz="11000" dirty="0">
                <a:solidFill>
                  <a:srgbClr val="002060"/>
                </a:solidFill>
              </a:rPr>
              <a:t>Trust us to make your poster look </a:t>
            </a:r>
            <a:r>
              <a:rPr lang="en-US" sz="11000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7792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334" y="26717288"/>
            <a:ext cx="3339220" cy="391589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1153671" y="15842810"/>
            <a:ext cx="24524389" cy="4359008"/>
          </a:xfrm>
          <a:prstGeom prst="rect">
            <a:avLst/>
          </a:prstGeom>
          <a:noFill/>
        </p:spPr>
        <p:txBody>
          <a:bodyPr wrap="square" lIns="97785" tIns="48892" rIns="97785" bIns="48892" rtlCol="0" anchor="ctr">
            <a:spAutoFit/>
          </a:bodyPr>
          <a:lstStyle/>
          <a:p>
            <a:r>
              <a:rPr lang="en-US" sz="10267" b="1" dirty="0">
                <a:solidFill>
                  <a:srgbClr val="002060"/>
                </a:solidFill>
              </a:rPr>
              <a:t>Website: </a:t>
            </a:r>
            <a:r>
              <a:rPr lang="en-US" sz="10267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10267" dirty="0">
              <a:solidFill>
                <a:srgbClr val="002060"/>
              </a:solidFill>
            </a:endParaRPr>
          </a:p>
          <a:p>
            <a:r>
              <a:rPr lang="en-US" sz="10267" b="1" dirty="0">
                <a:solidFill>
                  <a:srgbClr val="002060"/>
                </a:solidFill>
              </a:rPr>
              <a:t>Poster Guide: </a:t>
            </a:r>
            <a:r>
              <a:rPr lang="en-US" sz="10267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10267" dirty="0">
              <a:solidFill>
                <a:srgbClr val="002060"/>
              </a:solidFill>
            </a:endParaRPr>
          </a:p>
          <a:p>
            <a:endParaRPr lang="en-US" sz="7150" dirty="0"/>
          </a:p>
        </p:txBody>
      </p:sp>
      <p:sp>
        <p:nvSpPr>
          <p:cNvPr id="25" name="TextBox 24"/>
          <p:cNvSpPr txBox="1"/>
          <p:nvPr/>
        </p:nvSpPr>
        <p:spPr>
          <a:xfrm>
            <a:off x="9591190" y="27865879"/>
            <a:ext cx="28154280" cy="2073767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12834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948</TotalTime>
  <Words>127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Taylor-Power</dc:creator>
  <cp:lastModifiedBy>Denise Blaha</cp:lastModifiedBy>
  <cp:revision>74</cp:revision>
  <cp:lastPrinted>2015-11-20T18:54:22Z</cp:lastPrinted>
  <dcterms:created xsi:type="dcterms:W3CDTF">2015-11-17T19:25:36Z</dcterms:created>
  <dcterms:modified xsi:type="dcterms:W3CDTF">2017-03-29T17:07:04Z</dcterms:modified>
</cp:coreProperties>
</file>