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36576000" cy="29260800"/>
  <p:notesSz cx="7023100" cy="9309100"/>
  <p:defaultTextStyle>
    <a:defPPr>
      <a:defRPr lang="en-US"/>
    </a:defPPr>
    <a:lvl1pPr marL="0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4561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29122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43682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58243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72804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087364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01926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16485" algn="l" defTabSz="302912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>
        <p:scale>
          <a:sx n="31" d="100"/>
          <a:sy n="31" d="100"/>
        </p:scale>
        <p:origin x="-1062" y="-102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50"/>
            <a:ext cx="31089600" cy="10187093"/>
          </a:xfrm>
        </p:spPr>
        <p:txBody>
          <a:bodyPr anchor="b"/>
          <a:lstStyle>
            <a:lvl1pPr algn="ctr">
              <a:defRPr sz="2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7"/>
            <a:ext cx="27432000" cy="7064585"/>
          </a:xfrm>
        </p:spPr>
        <p:txBody>
          <a:bodyPr/>
          <a:lstStyle>
            <a:lvl1pPr marL="0" indent="0" algn="ctr">
              <a:buNone/>
              <a:defRPr sz="8800"/>
            </a:lvl1pPr>
            <a:lvl2pPr marL="1669489" indent="0" algn="ctr">
              <a:buNone/>
              <a:defRPr sz="7300"/>
            </a:lvl2pPr>
            <a:lvl3pPr marL="3338978" indent="0" algn="ctr">
              <a:buNone/>
              <a:defRPr sz="6600"/>
            </a:lvl3pPr>
            <a:lvl4pPr marL="5008468" indent="0" algn="ctr">
              <a:buNone/>
              <a:defRPr sz="5900"/>
            </a:lvl4pPr>
            <a:lvl5pPr marL="6677957" indent="0" algn="ctr">
              <a:buNone/>
              <a:defRPr sz="5900"/>
            </a:lvl5pPr>
            <a:lvl6pPr marL="8347446" indent="0" algn="ctr">
              <a:buNone/>
              <a:defRPr sz="5900"/>
            </a:lvl6pPr>
            <a:lvl7pPr marL="10016935" indent="0" algn="ctr">
              <a:buNone/>
              <a:defRPr sz="5900"/>
            </a:lvl7pPr>
            <a:lvl8pPr marL="11686426" indent="0" algn="ctr">
              <a:buNone/>
              <a:defRPr sz="5900"/>
            </a:lvl8pPr>
            <a:lvl9pPr marL="13355915" indent="0" algn="ctr">
              <a:buNone/>
              <a:defRPr sz="5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1" y="1557869"/>
            <a:ext cx="7886700" cy="2479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1" y="1557869"/>
            <a:ext cx="23202900" cy="2479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880533"/>
            <a:ext cx="25908000" cy="2235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5334000" y="3189871"/>
            <a:ext cx="25908000" cy="73866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9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52500" y="5201920"/>
            <a:ext cx="10668000" cy="1083733"/>
          </a:xfrm>
          <a:prstGeom prst="round1Rect">
            <a:avLst/>
          </a:prstGeom>
          <a:solidFill>
            <a:schemeClr val="accent2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952500" y="6285653"/>
            <a:ext cx="10668000" cy="6096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52500" y="13362432"/>
            <a:ext cx="10668000" cy="1083733"/>
          </a:xfrm>
          <a:prstGeom prst="round1Rect">
            <a:avLst/>
          </a:prstGeom>
          <a:solidFill>
            <a:schemeClr val="accent3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952500" y="14446168"/>
            <a:ext cx="10668000" cy="8078369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52500" y="22961600"/>
            <a:ext cx="10668000" cy="1083733"/>
          </a:xfrm>
          <a:prstGeom prst="round1Rect">
            <a:avLst/>
          </a:prstGeom>
          <a:solidFill>
            <a:schemeClr val="accent4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9525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0" y="5201920"/>
            <a:ext cx="10668000" cy="1083733"/>
          </a:xfrm>
          <a:prstGeom prst="round1Rect">
            <a:avLst/>
          </a:prstGeom>
          <a:solidFill>
            <a:schemeClr val="accent5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2954000" y="6285653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2954000" y="10620587"/>
            <a:ext cx="10668000" cy="5486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2954000" y="20861867"/>
            <a:ext cx="10668000" cy="1557867"/>
          </a:xfrm>
        </p:spPr>
        <p:txBody>
          <a:bodyPr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2954000" y="22961600"/>
            <a:ext cx="10668000" cy="1083733"/>
          </a:xfrm>
          <a:prstGeom prst="round1Rect">
            <a:avLst/>
          </a:prstGeom>
          <a:solidFill>
            <a:schemeClr val="accent6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29540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4917400" y="5201920"/>
            <a:ext cx="10668000" cy="1083733"/>
          </a:xfrm>
          <a:prstGeom prst="round1Rect">
            <a:avLst/>
          </a:prstGeom>
          <a:solidFill>
            <a:schemeClr val="accent6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4917400" y="6285653"/>
            <a:ext cx="10668000" cy="6502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4917400" y="14077696"/>
            <a:ext cx="10668000" cy="65024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4917400" y="22961600"/>
            <a:ext cx="10668000" cy="1083733"/>
          </a:xfrm>
          <a:prstGeom prst="round1Rect">
            <a:avLst/>
          </a:prstGeom>
          <a:solidFill>
            <a:schemeClr val="accent1"/>
          </a:solidFill>
        </p:spPr>
        <p:txBody>
          <a:bodyPr lIns="286214" anchor="ctr">
            <a:noAutofit/>
          </a:bodyPr>
          <a:lstStyle>
            <a:lvl1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4917400" y="24050752"/>
            <a:ext cx="10668000" cy="4064000"/>
          </a:xfrm>
        </p:spPr>
        <p:txBody>
          <a:bodyPr lIns="286214" tIns="143107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3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1" y="7294889"/>
            <a:ext cx="31546800" cy="12171679"/>
          </a:xfrm>
        </p:spPr>
        <p:txBody>
          <a:bodyPr anchor="b"/>
          <a:lstStyle>
            <a:lvl1pPr>
              <a:defRPr sz="2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1" y="19581715"/>
            <a:ext cx="31546800" cy="6400799"/>
          </a:xfrm>
        </p:spPr>
        <p:txBody>
          <a:bodyPr/>
          <a:lstStyle>
            <a:lvl1pPr marL="0" indent="0">
              <a:buNone/>
              <a:defRPr sz="8800">
                <a:solidFill>
                  <a:schemeClr val="tx1"/>
                </a:solidFill>
              </a:defRPr>
            </a:lvl1pPr>
            <a:lvl2pPr marL="166948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33897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00846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667795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834744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001693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168642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335591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5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5"/>
            <a:ext cx="15544800" cy="18565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4"/>
            <a:ext cx="31546800" cy="56557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9" y="7172962"/>
            <a:ext cx="15473360" cy="351535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489" indent="0">
              <a:buNone/>
              <a:defRPr sz="7300" b="1"/>
            </a:lvl2pPr>
            <a:lvl3pPr marL="3338978" indent="0">
              <a:buNone/>
              <a:defRPr sz="6600" b="1"/>
            </a:lvl3pPr>
            <a:lvl4pPr marL="5008468" indent="0">
              <a:buNone/>
              <a:defRPr sz="5900" b="1"/>
            </a:lvl4pPr>
            <a:lvl5pPr marL="6677957" indent="0">
              <a:buNone/>
              <a:defRPr sz="5900" b="1"/>
            </a:lvl5pPr>
            <a:lvl6pPr marL="8347446" indent="0">
              <a:buNone/>
              <a:defRPr sz="5900" b="1"/>
            </a:lvl6pPr>
            <a:lvl7pPr marL="10016935" indent="0">
              <a:buNone/>
              <a:defRPr sz="5900" b="1"/>
            </a:lvl7pPr>
            <a:lvl8pPr marL="11686426" indent="0">
              <a:buNone/>
              <a:defRPr sz="5900" b="1"/>
            </a:lvl8pPr>
            <a:lvl9pPr marL="13355915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9" y="10688320"/>
            <a:ext cx="15473360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9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9489" indent="0">
              <a:buNone/>
              <a:defRPr sz="7300" b="1"/>
            </a:lvl2pPr>
            <a:lvl3pPr marL="3338978" indent="0">
              <a:buNone/>
              <a:defRPr sz="6600" b="1"/>
            </a:lvl3pPr>
            <a:lvl4pPr marL="5008468" indent="0">
              <a:buNone/>
              <a:defRPr sz="5900" b="1"/>
            </a:lvl4pPr>
            <a:lvl5pPr marL="6677957" indent="0">
              <a:buNone/>
              <a:defRPr sz="5900" b="1"/>
            </a:lvl5pPr>
            <a:lvl6pPr marL="8347446" indent="0">
              <a:buNone/>
              <a:defRPr sz="5900" b="1"/>
            </a:lvl6pPr>
            <a:lvl7pPr marL="10016935" indent="0">
              <a:buNone/>
              <a:defRPr sz="5900" b="1"/>
            </a:lvl7pPr>
            <a:lvl8pPr marL="11686426" indent="0">
              <a:buNone/>
              <a:defRPr sz="5900" b="1"/>
            </a:lvl8pPr>
            <a:lvl9pPr marL="13355915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1" cy="6827520"/>
          </a:xfrm>
        </p:spPr>
        <p:txBody>
          <a:bodyPr anchor="b"/>
          <a:lstStyle>
            <a:lvl1pPr>
              <a:defRPr sz="1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16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2"/>
            <a:ext cx="11796711" cy="16262775"/>
          </a:xfrm>
        </p:spPr>
        <p:txBody>
          <a:bodyPr/>
          <a:lstStyle>
            <a:lvl1pPr marL="0" indent="0">
              <a:buNone/>
              <a:defRPr sz="5900"/>
            </a:lvl1pPr>
            <a:lvl2pPr marL="1669489" indent="0">
              <a:buNone/>
              <a:defRPr sz="5000"/>
            </a:lvl2pPr>
            <a:lvl3pPr marL="3338978" indent="0">
              <a:buNone/>
              <a:defRPr sz="4400"/>
            </a:lvl3pPr>
            <a:lvl4pPr marL="5008468" indent="0">
              <a:buNone/>
              <a:defRPr sz="3700"/>
            </a:lvl4pPr>
            <a:lvl5pPr marL="6677957" indent="0">
              <a:buNone/>
              <a:defRPr sz="3700"/>
            </a:lvl5pPr>
            <a:lvl6pPr marL="8347446" indent="0">
              <a:buNone/>
              <a:defRPr sz="3700"/>
            </a:lvl6pPr>
            <a:lvl7pPr marL="10016935" indent="0">
              <a:buNone/>
              <a:defRPr sz="3700"/>
            </a:lvl7pPr>
            <a:lvl8pPr marL="11686426" indent="0">
              <a:buNone/>
              <a:defRPr sz="3700"/>
            </a:lvl8pPr>
            <a:lvl9pPr marL="1335591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1" cy="6827520"/>
          </a:xfrm>
        </p:spPr>
        <p:txBody>
          <a:bodyPr anchor="b"/>
          <a:lstStyle>
            <a:lvl1pPr>
              <a:defRPr sz="1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1600"/>
            </a:lvl1pPr>
            <a:lvl2pPr marL="1669489" indent="0">
              <a:buNone/>
              <a:defRPr sz="10200"/>
            </a:lvl2pPr>
            <a:lvl3pPr marL="3338978" indent="0">
              <a:buNone/>
              <a:defRPr sz="8800"/>
            </a:lvl3pPr>
            <a:lvl4pPr marL="5008468" indent="0">
              <a:buNone/>
              <a:defRPr sz="7300"/>
            </a:lvl4pPr>
            <a:lvl5pPr marL="6677957" indent="0">
              <a:buNone/>
              <a:defRPr sz="7300"/>
            </a:lvl5pPr>
            <a:lvl6pPr marL="8347446" indent="0">
              <a:buNone/>
              <a:defRPr sz="7300"/>
            </a:lvl6pPr>
            <a:lvl7pPr marL="10016935" indent="0">
              <a:buNone/>
              <a:defRPr sz="7300"/>
            </a:lvl7pPr>
            <a:lvl8pPr marL="11686426" indent="0">
              <a:buNone/>
              <a:defRPr sz="7300"/>
            </a:lvl8pPr>
            <a:lvl9pPr marL="13355915" indent="0">
              <a:buNone/>
              <a:defRPr sz="7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2"/>
            <a:ext cx="11796711" cy="16262775"/>
          </a:xfrm>
        </p:spPr>
        <p:txBody>
          <a:bodyPr/>
          <a:lstStyle>
            <a:lvl1pPr marL="0" indent="0">
              <a:buNone/>
              <a:defRPr sz="5900"/>
            </a:lvl1pPr>
            <a:lvl2pPr marL="1669489" indent="0">
              <a:buNone/>
              <a:defRPr sz="5000"/>
            </a:lvl2pPr>
            <a:lvl3pPr marL="3338978" indent="0">
              <a:buNone/>
              <a:defRPr sz="4400"/>
            </a:lvl3pPr>
            <a:lvl4pPr marL="5008468" indent="0">
              <a:buNone/>
              <a:defRPr sz="3700"/>
            </a:lvl4pPr>
            <a:lvl5pPr marL="6677957" indent="0">
              <a:buNone/>
              <a:defRPr sz="3700"/>
            </a:lvl5pPr>
            <a:lvl6pPr marL="8347446" indent="0">
              <a:buNone/>
              <a:defRPr sz="3700"/>
            </a:lvl6pPr>
            <a:lvl7pPr marL="10016935" indent="0">
              <a:buNone/>
              <a:defRPr sz="3700"/>
            </a:lvl7pPr>
            <a:lvl8pPr marL="11686426" indent="0">
              <a:buNone/>
              <a:defRPr sz="3700"/>
            </a:lvl8pPr>
            <a:lvl9pPr marL="1335591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4"/>
            <a:ext cx="31546800" cy="5655735"/>
          </a:xfrm>
          <a:prstGeom prst="rect">
            <a:avLst/>
          </a:prstGeom>
        </p:spPr>
        <p:txBody>
          <a:bodyPr vert="horz" lIns="83474" tIns="41737" rIns="83474" bIns="417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5"/>
            <a:ext cx="31546800" cy="18565709"/>
          </a:xfrm>
          <a:prstGeom prst="rect">
            <a:avLst/>
          </a:prstGeom>
        </p:spPr>
        <p:txBody>
          <a:bodyPr vert="horz" lIns="83474" tIns="41737" rIns="83474" bIns="417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83474" tIns="41737" rIns="83474" bIns="4173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3338978" rtl="0" eaLnBrk="1" latinLnBrk="0" hangingPunct="1">
        <a:lnSpc>
          <a:spcPct val="90000"/>
        </a:lnSpc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4745" indent="-834745" algn="l" defTabSz="3338978" rtl="0" eaLnBrk="1" latinLnBrk="0" hangingPunct="1">
        <a:lnSpc>
          <a:spcPct val="90000"/>
        </a:lnSpc>
        <a:spcBef>
          <a:spcPts val="3652"/>
        </a:spcBef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504234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724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843213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7512702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9182191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851680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2521170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4190659" indent="-834745" algn="l" defTabSz="3338978" rtl="0" eaLnBrk="1" latinLnBrk="0" hangingPunct="1">
        <a:lnSpc>
          <a:spcPct val="90000"/>
        </a:lnSpc>
        <a:spcBef>
          <a:spcPts val="1825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489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38978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08468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77957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47446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6935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86426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5915" algn="l" defTabSz="3338978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7" y="258634"/>
            <a:ext cx="18094686" cy="1438506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8800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3673" y="4855301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4124" y="10627103"/>
            <a:ext cx="10972800" cy="938369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673" y="15949261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3673" y="16842070"/>
            <a:ext cx="10972800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Introductory text goes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3673" y="21705193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3673" y="22743208"/>
            <a:ext cx="10972800" cy="761398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4400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932601" y="4855301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28409" y="5742574"/>
            <a:ext cx="10981186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Results discussion goes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24217" y="12564217"/>
            <a:ext cx="10981186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28409" y="17827927"/>
            <a:ext cx="10981186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28409" y="18719067"/>
            <a:ext cx="10981186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Conclusions  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855146" y="4855301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59339" y="5800907"/>
            <a:ext cx="10972800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855146" y="16684219"/>
            <a:ext cx="10972800" cy="5767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001486" y="2310987"/>
            <a:ext cx="7600293" cy="653676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700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01486" y="2962335"/>
            <a:ext cx="7600293" cy="653676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700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001486" y="3629195"/>
            <a:ext cx="7600293" cy="653676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700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3673" y="26253712"/>
            <a:ext cx="10972800" cy="576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23673" y="26984293"/>
            <a:ext cx="10972800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855146" y="25345627"/>
            <a:ext cx="10972800" cy="5767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83474" tIns="41737" rIns="83474" bIns="41737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4855146" y="17580733"/>
            <a:ext cx="10972800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22049" y="5748109"/>
            <a:ext cx="10976049" cy="978768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023673" y="16990875"/>
            <a:ext cx="10972800" cy="44986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23673" y="22576425"/>
            <a:ext cx="10972800" cy="34748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932601" y="5741669"/>
            <a:ext cx="10972800" cy="118942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023673" y="27067155"/>
            <a:ext cx="10972800" cy="1354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2932601" y="18691849"/>
            <a:ext cx="10972800" cy="954129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4855146" y="5741667"/>
            <a:ext cx="10972800" cy="107520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4855146" y="17490490"/>
            <a:ext cx="10972800" cy="76672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4855146" y="26182465"/>
            <a:ext cx="10972800" cy="2604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74" tIns="41737" rIns="83474" bIns="41737"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9959979" y="23660885"/>
            <a:ext cx="3181839" cy="576732"/>
          </a:xfrm>
          <a:prstGeom prst="rect">
            <a:avLst/>
          </a:prstGeom>
          <a:noFill/>
        </p:spPr>
        <p:txBody>
          <a:bodyPr wrap="none" lIns="83474" tIns="41737" rIns="83474" bIns="41737" rtlCol="0">
            <a:spAutoFit/>
          </a:bodyPr>
          <a:lstStyle/>
          <a:p>
            <a:r>
              <a:rPr lang="en-US" sz="3200" dirty="0"/>
              <a:t>Image 3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866" y="19115163"/>
            <a:ext cx="4326536" cy="43265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045" y="7648555"/>
            <a:ext cx="4286250" cy="42862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0152" y="7582025"/>
            <a:ext cx="4286250" cy="4286249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855146" y="26328491"/>
            <a:ext cx="10972800" cy="1099952"/>
          </a:xfrm>
          <a:prstGeom prst="rect">
            <a:avLst/>
          </a:prstGeom>
          <a:noFill/>
        </p:spPr>
        <p:txBody>
          <a:bodyPr wrap="square" lIns="83474" tIns="41737" rIns="83474" bIns="417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Contact information goes here.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5146" y="9745863"/>
            <a:ext cx="2019138" cy="378018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000" dirty="0"/>
              <a:t>Image 1 – Caption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216" y="6389030"/>
            <a:ext cx="4497850" cy="298797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9378593" y="15861176"/>
            <a:ext cx="1697576" cy="378018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1400" dirty="0"/>
              <a:t>Image 2 – </a:t>
            </a:r>
            <a:r>
              <a:rPr lang="en-US" sz="2000" dirty="0"/>
              <a:t>Caption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108" y="12716177"/>
            <a:ext cx="7385548" cy="29528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705" y="645197"/>
            <a:ext cx="2478029" cy="29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2700"/>
            <a:ext cx="36576000" cy="29273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41399" y="2089293"/>
            <a:ext cx="28293202" cy="9710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20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9600" dirty="0" smtClean="0">
              <a:solidFill>
                <a:schemeClr val="tx2"/>
              </a:solidFill>
            </a:endParaRPr>
          </a:p>
          <a:p>
            <a:pPr algn="ctr"/>
            <a:endParaRPr lang="en-US" sz="9600" dirty="0">
              <a:solidFill>
                <a:schemeClr val="tx2"/>
              </a:solidFill>
            </a:endParaRPr>
          </a:p>
          <a:p>
            <a:pPr algn="ctr"/>
            <a:r>
              <a:rPr lang="en-US" sz="12000" dirty="0">
                <a:solidFill>
                  <a:srgbClr val="002060"/>
                </a:solidFill>
              </a:rPr>
              <a:t>Trust us to make your poster look </a:t>
            </a:r>
            <a:r>
              <a:rPr lang="en-US" sz="120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73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67" y="24577637"/>
            <a:ext cx="3035654" cy="379723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115502" y="15131682"/>
            <a:ext cx="22294899" cy="40780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9600" b="1" dirty="0">
                <a:solidFill>
                  <a:srgbClr val="002060"/>
                </a:solidFill>
              </a:rPr>
              <a:t>Website: </a:t>
            </a:r>
            <a:r>
              <a:rPr lang="en-US" sz="96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9600" dirty="0">
              <a:solidFill>
                <a:srgbClr val="002060"/>
              </a:solidFill>
            </a:endParaRPr>
          </a:p>
          <a:p>
            <a:r>
              <a:rPr lang="en-US" sz="9600" b="1" dirty="0">
                <a:solidFill>
                  <a:srgbClr val="002060"/>
                </a:solidFill>
              </a:rPr>
              <a:t>Poster Guide: </a:t>
            </a:r>
            <a:r>
              <a:rPr lang="en-US" sz="96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9600" dirty="0">
              <a:solidFill>
                <a:srgbClr val="002060"/>
              </a:solidFill>
            </a:endParaRPr>
          </a:p>
          <a:p>
            <a:endParaRPr lang="en-US" sz="6700" dirty="0"/>
          </a:p>
        </p:txBody>
      </p:sp>
      <p:sp>
        <p:nvSpPr>
          <p:cNvPr id="25" name="TextBox 24"/>
          <p:cNvSpPr txBox="1"/>
          <p:nvPr/>
        </p:nvSpPr>
        <p:spPr>
          <a:xfrm>
            <a:off x="8719263" y="25691422"/>
            <a:ext cx="2559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127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</cp:lastModifiedBy>
  <cp:revision>74</cp:revision>
  <cp:lastPrinted>2015-11-20T18:54:22Z</cp:lastPrinted>
  <dcterms:created xsi:type="dcterms:W3CDTF">2015-11-17T19:25:36Z</dcterms:created>
  <dcterms:modified xsi:type="dcterms:W3CDTF">2016-04-05T19:32:15Z</dcterms:modified>
</cp:coreProperties>
</file>