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</p:sldIdLst>
  <p:sldSz cx="32918400" cy="21945600"/>
  <p:notesSz cx="7023100" cy="9309100"/>
  <p:defaultTextStyle>
    <a:defPPr>
      <a:defRPr lang="en-US"/>
    </a:defPPr>
    <a:lvl1pPr marL="0" algn="l" defTabSz="2524268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1pPr>
    <a:lvl2pPr marL="1262134" algn="l" defTabSz="2524268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2pPr>
    <a:lvl3pPr marL="2524268" algn="l" defTabSz="2524268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3pPr>
    <a:lvl4pPr marL="3786402" algn="l" defTabSz="2524268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4pPr>
    <a:lvl5pPr marL="5048536" algn="l" defTabSz="2524268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5pPr>
    <a:lvl6pPr marL="6310670" algn="l" defTabSz="2524268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6pPr>
    <a:lvl7pPr marL="7572803" algn="l" defTabSz="2524268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7pPr>
    <a:lvl8pPr marL="8834938" algn="l" defTabSz="2524268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8pPr>
    <a:lvl9pPr marL="10097071" algn="l" defTabSz="2524268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216">
          <p15:clr>
            <a:srgbClr val="A4A3A4"/>
          </p15:clr>
        </p15:guide>
        <p15:guide id="2" pos="115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4057" autoAdjust="0"/>
  </p:normalViewPr>
  <p:slideViewPr>
    <p:cSldViewPr snapToGrid="0">
      <p:cViewPr>
        <p:scale>
          <a:sx n="40" d="100"/>
          <a:sy n="40" d="100"/>
        </p:scale>
        <p:origin x="-558" y="-246"/>
      </p:cViewPr>
      <p:guideLst>
        <p:guide orient="horz" pos="6912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8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9"/>
          </a:xfrm>
        </p:spPr>
        <p:txBody>
          <a:bodyPr/>
          <a:lstStyle>
            <a:lvl1pPr marL="0" indent="0" algn="ctr">
              <a:buNone/>
              <a:defRPr sz="7300"/>
            </a:lvl1pPr>
            <a:lvl2pPr marL="1391241" indent="0" algn="ctr">
              <a:buNone/>
              <a:defRPr sz="6100"/>
            </a:lvl2pPr>
            <a:lvl3pPr marL="2782482" indent="0" algn="ctr">
              <a:buNone/>
              <a:defRPr sz="5500"/>
            </a:lvl3pPr>
            <a:lvl4pPr marL="4173723" indent="0" algn="ctr">
              <a:buNone/>
              <a:defRPr sz="4900"/>
            </a:lvl4pPr>
            <a:lvl5pPr marL="5564964" indent="0" algn="ctr">
              <a:buNone/>
              <a:defRPr sz="4900"/>
            </a:lvl5pPr>
            <a:lvl6pPr marL="6956205" indent="0" algn="ctr">
              <a:buNone/>
              <a:defRPr sz="4900"/>
            </a:lvl6pPr>
            <a:lvl7pPr marL="8347446" indent="0" algn="ctr">
              <a:buNone/>
              <a:defRPr sz="4900"/>
            </a:lvl7pPr>
            <a:lvl8pPr marL="9738688" indent="0" algn="ctr">
              <a:buNone/>
              <a:defRPr sz="4900"/>
            </a:lvl8pPr>
            <a:lvl9pPr marL="11129929" indent="0" algn="ctr">
              <a:buNone/>
              <a:defRPr sz="49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581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17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1" y="1168401"/>
            <a:ext cx="7098030" cy="185978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1" y="1168401"/>
            <a:ext cx="20882610" cy="1859788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02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660400"/>
            <a:ext cx="23317200" cy="16763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4800600" y="2392403"/>
            <a:ext cx="23317200" cy="553998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57250" y="3901440"/>
            <a:ext cx="9601200" cy="812800"/>
          </a:xfrm>
          <a:prstGeom prst="round1Rect">
            <a:avLst/>
          </a:prstGeom>
          <a:solidFill>
            <a:schemeClr val="accent2"/>
          </a:solidFill>
        </p:spPr>
        <p:txBody>
          <a:bodyPr lIns="238502" anchor="ctr">
            <a:noAutofit/>
          </a:bodyPr>
          <a:lstStyle>
            <a:lvl1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9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857250" y="4714240"/>
            <a:ext cx="9601200" cy="4572000"/>
          </a:xfrm>
        </p:spPr>
        <p:txBody>
          <a:bodyPr lIns="238502" tIns="119251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857250" y="10021824"/>
            <a:ext cx="9601200" cy="812800"/>
          </a:xfrm>
          <a:prstGeom prst="round1Rect">
            <a:avLst/>
          </a:prstGeom>
          <a:solidFill>
            <a:schemeClr val="accent3"/>
          </a:solidFill>
        </p:spPr>
        <p:txBody>
          <a:bodyPr lIns="238502" anchor="ctr">
            <a:noAutofit/>
          </a:bodyPr>
          <a:lstStyle>
            <a:lvl1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857250" y="10834626"/>
            <a:ext cx="9601200" cy="6058777"/>
          </a:xfrm>
        </p:spPr>
        <p:txBody>
          <a:bodyPr lIns="238502" tIns="119251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857250" y="17221200"/>
            <a:ext cx="9601200" cy="812800"/>
          </a:xfrm>
          <a:prstGeom prst="round1Rect">
            <a:avLst/>
          </a:prstGeom>
          <a:solidFill>
            <a:schemeClr val="accent4"/>
          </a:solidFill>
        </p:spPr>
        <p:txBody>
          <a:bodyPr lIns="238502" anchor="ctr">
            <a:noAutofit/>
          </a:bodyPr>
          <a:lstStyle>
            <a:lvl1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857250" y="18038064"/>
            <a:ext cx="9601200" cy="3048000"/>
          </a:xfrm>
        </p:spPr>
        <p:txBody>
          <a:bodyPr lIns="238502" tIns="119251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1658600" y="3901440"/>
            <a:ext cx="9601200" cy="812800"/>
          </a:xfrm>
          <a:prstGeom prst="round1Rect">
            <a:avLst/>
          </a:prstGeom>
          <a:solidFill>
            <a:schemeClr val="accent5"/>
          </a:solidFill>
        </p:spPr>
        <p:txBody>
          <a:bodyPr lIns="238502" anchor="ctr">
            <a:noAutofit/>
          </a:bodyPr>
          <a:lstStyle>
            <a:lvl1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1658600" y="4714240"/>
            <a:ext cx="9601200" cy="3048000"/>
          </a:xfrm>
        </p:spPr>
        <p:txBody>
          <a:bodyPr lIns="238502" tIns="119251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1658600" y="7965440"/>
            <a:ext cx="9601200" cy="4114800"/>
          </a:xfrm>
        </p:spPr>
        <p:txBody>
          <a:bodyPr lIns="238502" tIns="119251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3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11658600" y="15646401"/>
            <a:ext cx="9601200" cy="1168400"/>
          </a:xfrm>
        </p:spPr>
        <p:txBody>
          <a:bodyPr tIns="119251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1658600" y="17221200"/>
            <a:ext cx="9601200" cy="812800"/>
          </a:xfrm>
          <a:prstGeom prst="round1Rect">
            <a:avLst/>
          </a:prstGeom>
          <a:solidFill>
            <a:schemeClr val="accent6"/>
          </a:solidFill>
        </p:spPr>
        <p:txBody>
          <a:bodyPr lIns="238502" anchor="ctr">
            <a:noAutofit/>
          </a:bodyPr>
          <a:lstStyle>
            <a:lvl1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1658600" y="18038064"/>
            <a:ext cx="9601200" cy="3048000"/>
          </a:xfrm>
        </p:spPr>
        <p:txBody>
          <a:bodyPr lIns="238502" tIns="119251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2425660" y="3901440"/>
            <a:ext cx="9601200" cy="812800"/>
          </a:xfrm>
          <a:prstGeom prst="round1Rect">
            <a:avLst/>
          </a:prstGeom>
          <a:solidFill>
            <a:schemeClr val="accent6"/>
          </a:solidFill>
        </p:spPr>
        <p:txBody>
          <a:bodyPr lIns="238502" anchor="ctr">
            <a:noAutofit/>
          </a:bodyPr>
          <a:lstStyle>
            <a:lvl1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2425660" y="4714240"/>
            <a:ext cx="9601200" cy="4876800"/>
          </a:xfrm>
        </p:spPr>
        <p:txBody>
          <a:bodyPr lIns="238502" tIns="119251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2425660" y="10558272"/>
            <a:ext cx="9601200" cy="4876800"/>
          </a:xfrm>
        </p:spPr>
        <p:txBody>
          <a:bodyPr lIns="238502" tIns="119251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2425660" y="17221200"/>
            <a:ext cx="9601200" cy="812800"/>
          </a:xfrm>
          <a:prstGeom prst="round1Rect">
            <a:avLst/>
          </a:prstGeom>
          <a:solidFill>
            <a:schemeClr val="accent1"/>
          </a:solidFill>
        </p:spPr>
        <p:txBody>
          <a:bodyPr lIns="238502" anchor="ctr">
            <a:noAutofit/>
          </a:bodyPr>
          <a:lstStyle>
            <a:lvl1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9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2425660" y="18038064"/>
            <a:ext cx="9601200" cy="3048000"/>
          </a:xfrm>
        </p:spPr>
        <p:txBody>
          <a:bodyPr lIns="238502" tIns="119251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47388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89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6" y="5471166"/>
            <a:ext cx="28392120" cy="9128759"/>
          </a:xfrm>
        </p:spPr>
        <p:txBody>
          <a:bodyPr anchor="b"/>
          <a:lstStyle>
            <a:lvl1pPr>
              <a:defRPr sz="18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6" y="14686286"/>
            <a:ext cx="28392120" cy="4800599"/>
          </a:xfrm>
        </p:spPr>
        <p:txBody>
          <a:bodyPr/>
          <a:lstStyle>
            <a:lvl1pPr marL="0" indent="0">
              <a:buNone/>
              <a:defRPr sz="7300">
                <a:solidFill>
                  <a:schemeClr val="tx1"/>
                </a:solidFill>
              </a:defRPr>
            </a:lvl1pPr>
            <a:lvl2pPr marL="1391241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2782482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173723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4pPr>
            <a:lvl5pPr marL="5564964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5pPr>
            <a:lvl6pPr marL="6956205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6pPr>
            <a:lvl7pPr marL="8347446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7pPr>
            <a:lvl8pPr marL="9738688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8pPr>
            <a:lvl9pPr marL="11129929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7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1"/>
            <a:ext cx="13990320" cy="13924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1"/>
            <a:ext cx="13990320" cy="13924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43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2" y="5379721"/>
            <a:ext cx="13926024" cy="2636519"/>
          </a:xfrm>
        </p:spPr>
        <p:txBody>
          <a:bodyPr anchor="b"/>
          <a:lstStyle>
            <a:lvl1pPr marL="0" indent="0">
              <a:buNone/>
              <a:defRPr sz="7300" b="1"/>
            </a:lvl1pPr>
            <a:lvl2pPr marL="1391241" indent="0">
              <a:buNone/>
              <a:defRPr sz="6100" b="1"/>
            </a:lvl2pPr>
            <a:lvl3pPr marL="2782482" indent="0">
              <a:buNone/>
              <a:defRPr sz="5500" b="1"/>
            </a:lvl3pPr>
            <a:lvl4pPr marL="4173723" indent="0">
              <a:buNone/>
              <a:defRPr sz="4900" b="1"/>
            </a:lvl4pPr>
            <a:lvl5pPr marL="5564964" indent="0">
              <a:buNone/>
              <a:defRPr sz="4900" b="1"/>
            </a:lvl5pPr>
            <a:lvl6pPr marL="6956205" indent="0">
              <a:buNone/>
              <a:defRPr sz="4900" b="1"/>
            </a:lvl6pPr>
            <a:lvl7pPr marL="8347446" indent="0">
              <a:buNone/>
              <a:defRPr sz="4900" b="1"/>
            </a:lvl7pPr>
            <a:lvl8pPr marL="9738688" indent="0">
              <a:buNone/>
              <a:defRPr sz="4900" b="1"/>
            </a:lvl8pPr>
            <a:lvl9pPr marL="11129929" indent="0">
              <a:buNone/>
              <a:defRPr sz="4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2" y="8016240"/>
            <a:ext cx="13926024" cy="1179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1"/>
            <a:ext cx="13994608" cy="2636519"/>
          </a:xfrm>
        </p:spPr>
        <p:txBody>
          <a:bodyPr anchor="b"/>
          <a:lstStyle>
            <a:lvl1pPr marL="0" indent="0">
              <a:buNone/>
              <a:defRPr sz="7300" b="1"/>
            </a:lvl1pPr>
            <a:lvl2pPr marL="1391241" indent="0">
              <a:buNone/>
              <a:defRPr sz="6100" b="1"/>
            </a:lvl2pPr>
            <a:lvl3pPr marL="2782482" indent="0">
              <a:buNone/>
              <a:defRPr sz="5500" b="1"/>
            </a:lvl3pPr>
            <a:lvl4pPr marL="4173723" indent="0">
              <a:buNone/>
              <a:defRPr sz="4900" b="1"/>
            </a:lvl4pPr>
            <a:lvl5pPr marL="5564964" indent="0">
              <a:buNone/>
              <a:defRPr sz="4900" b="1"/>
            </a:lvl5pPr>
            <a:lvl6pPr marL="6956205" indent="0">
              <a:buNone/>
              <a:defRPr sz="4900" b="1"/>
            </a:lvl6pPr>
            <a:lvl7pPr marL="8347446" indent="0">
              <a:buNone/>
              <a:defRPr sz="4900" b="1"/>
            </a:lvl7pPr>
            <a:lvl8pPr marL="9738688" indent="0">
              <a:buNone/>
              <a:defRPr sz="4900" b="1"/>
            </a:lvl8pPr>
            <a:lvl9pPr marL="11129929" indent="0">
              <a:buNone/>
              <a:defRPr sz="4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319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84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34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0" cy="5120640"/>
          </a:xfrm>
        </p:spPr>
        <p:txBody>
          <a:bodyPr anchor="b"/>
          <a:lstStyle>
            <a:lvl1pPr>
              <a:defRPr sz="9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9700"/>
            </a:lvl1pPr>
            <a:lvl2pPr>
              <a:defRPr sz="8500"/>
            </a:lvl2pPr>
            <a:lvl3pPr>
              <a:defRPr sz="73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1"/>
            <a:ext cx="10617040" cy="12197081"/>
          </a:xfrm>
        </p:spPr>
        <p:txBody>
          <a:bodyPr/>
          <a:lstStyle>
            <a:lvl1pPr marL="0" indent="0">
              <a:buNone/>
              <a:defRPr sz="4900"/>
            </a:lvl1pPr>
            <a:lvl2pPr marL="1391241" indent="0">
              <a:buNone/>
              <a:defRPr sz="4200"/>
            </a:lvl2pPr>
            <a:lvl3pPr marL="2782482" indent="0">
              <a:buNone/>
              <a:defRPr sz="3700"/>
            </a:lvl3pPr>
            <a:lvl4pPr marL="4173723" indent="0">
              <a:buNone/>
              <a:defRPr sz="3100"/>
            </a:lvl4pPr>
            <a:lvl5pPr marL="5564964" indent="0">
              <a:buNone/>
              <a:defRPr sz="3100"/>
            </a:lvl5pPr>
            <a:lvl6pPr marL="6956205" indent="0">
              <a:buNone/>
              <a:defRPr sz="3100"/>
            </a:lvl6pPr>
            <a:lvl7pPr marL="8347446" indent="0">
              <a:buNone/>
              <a:defRPr sz="3100"/>
            </a:lvl7pPr>
            <a:lvl8pPr marL="9738688" indent="0">
              <a:buNone/>
              <a:defRPr sz="3100"/>
            </a:lvl8pPr>
            <a:lvl9pPr marL="11129929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58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0" cy="5120640"/>
          </a:xfrm>
        </p:spPr>
        <p:txBody>
          <a:bodyPr anchor="b"/>
          <a:lstStyle>
            <a:lvl1pPr>
              <a:defRPr sz="9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9700"/>
            </a:lvl1pPr>
            <a:lvl2pPr marL="1391241" indent="0">
              <a:buNone/>
              <a:defRPr sz="8500"/>
            </a:lvl2pPr>
            <a:lvl3pPr marL="2782482" indent="0">
              <a:buNone/>
              <a:defRPr sz="7300"/>
            </a:lvl3pPr>
            <a:lvl4pPr marL="4173723" indent="0">
              <a:buNone/>
              <a:defRPr sz="6100"/>
            </a:lvl4pPr>
            <a:lvl5pPr marL="5564964" indent="0">
              <a:buNone/>
              <a:defRPr sz="6100"/>
            </a:lvl5pPr>
            <a:lvl6pPr marL="6956205" indent="0">
              <a:buNone/>
              <a:defRPr sz="6100"/>
            </a:lvl6pPr>
            <a:lvl7pPr marL="8347446" indent="0">
              <a:buNone/>
              <a:defRPr sz="6100"/>
            </a:lvl7pPr>
            <a:lvl8pPr marL="9738688" indent="0">
              <a:buNone/>
              <a:defRPr sz="6100"/>
            </a:lvl8pPr>
            <a:lvl9pPr marL="11129929" indent="0">
              <a:buNone/>
              <a:defRPr sz="61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1"/>
            <a:ext cx="10617040" cy="12197081"/>
          </a:xfrm>
        </p:spPr>
        <p:txBody>
          <a:bodyPr/>
          <a:lstStyle>
            <a:lvl1pPr marL="0" indent="0">
              <a:buNone/>
              <a:defRPr sz="4900"/>
            </a:lvl1pPr>
            <a:lvl2pPr marL="1391241" indent="0">
              <a:buNone/>
              <a:defRPr sz="4200"/>
            </a:lvl2pPr>
            <a:lvl3pPr marL="2782482" indent="0">
              <a:buNone/>
              <a:defRPr sz="3700"/>
            </a:lvl3pPr>
            <a:lvl4pPr marL="4173723" indent="0">
              <a:buNone/>
              <a:defRPr sz="3100"/>
            </a:lvl4pPr>
            <a:lvl5pPr marL="5564964" indent="0">
              <a:buNone/>
              <a:defRPr sz="3100"/>
            </a:lvl5pPr>
            <a:lvl6pPr marL="6956205" indent="0">
              <a:buNone/>
              <a:defRPr sz="3100"/>
            </a:lvl6pPr>
            <a:lvl7pPr marL="8347446" indent="0">
              <a:buNone/>
              <a:defRPr sz="3100"/>
            </a:lvl7pPr>
            <a:lvl8pPr marL="9738688" indent="0">
              <a:buNone/>
              <a:defRPr sz="3100"/>
            </a:lvl8pPr>
            <a:lvl9pPr marL="11129929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36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1"/>
          </a:xfrm>
          <a:prstGeom prst="rect">
            <a:avLst/>
          </a:prstGeom>
        </p:spPr>
        <p:txBody>
          <a:bodyPr vert="horz" lIns="69562" tIns="34781" rIns="69562" bIns="3478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1"/>
            <a:ext cx="28392120" cy="13924282"/>
          </a:xfrm>
          <a:prstGeom prst="rect">
            <a:avLst/>
          </a:prstGeom>
        </p:spPr>
        <p:txBody>
          <a:bodyPr vert="horz" lIns="69562" tIns="34781" rIns="69562" bIns="3478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69562" tIns="34781" rIns="69562" bIns="34781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FB2A3-5D2A-4800-BDD6-A639736406AC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69562" tIns="34781" rIns="69562" bIns="34781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69562" tIns="34781" rIns="69562" bIns="34781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72557-EAF0-449A-8FF7-1E7C79DD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4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2782482" rtl="0" eaLnBrk="1" latinLnBrk="0" hangingPunct="1">
        <a:lnSpc>
          <a:spcPct val="90000"/>
        </a:lnSpc>
        <a:spcBef>
          <a:spcPct val="0"/>
        </a:spcBef>
        <a:buNone/>
        <a:defRPr sz="1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95621" indent="-695621" algn="l" defTabSz="2782482" rtl="0" eaLnBrk="1" latinLnBrk="0" hangingPunct="1">
        <a:lnSpc>
          <a:spcPct val="90000"/>
        </a:lnSpc>
        <a:spcBef>
          <a:spcPts val="3043"/>
        </a:spcBef>
        <a:buFont typeface="Arial" panose="020B0604020202020204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086862" indent="-695621" algn="l" defTabSz="2782482" rtl="0" eaLnBrk="1" latinLnBrk="0" hangingPunct="1">
        <a:lnSpc>
          <a:spcPct val="90000"/>
        </a:lnSpc>
        <a:spcBef>
          <a:spcPts val="1521"/>
        </a:spcBef>
        <a:buFont typeface="Arial" panose="020B0604020202020204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478103" indent="-695621" algn="l" defTabSz="2782482" rtl="0" eaLnBrk="1" latinLnBrk="0" hangingPunct="1">
        <a:lnSpc>
          <a:spcPct val="90000"/>
        </a:lnSpc>
        <a:spcBef>
          <a:spcPts val="1521"/>
        </a:spcBef>
        <a:buFont typeface="Arial" panose="020B0604020202020204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869344" indent="-695621" algn="l" defTabSz="2782482" rtl="0" eaLnBrk="1" latinLnBrk="0" hangingPunct="1">
        <a:lnSpc>
          <a:spcPct val="90000"/>
        </a:lnSpc>
        <a:spcBef>
          <a:spcPts val="1521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6260585" indent="-695621" algn="l" defTabSz="2782482" rtl="0" eaLnBrk="1" latinLnBrk="0" hangingPunct="1">
        <a:lnSpc>
          <a:spcPct val="90000"/>
        </a:lnSpc>
        <a:spcBef>
          <a:spcPts val="1521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7651826" indent="-695621" algn="l" defTabSz="2782482" rtl="0" eaLnBrk="1" latinLnBrk="0" hangingPunct="1">
        <a:lnSpc>
          <a:spcPct val="90000"/>
        </a:lnSpc>
        <a:spcBef>
          <a:spcPts val="1521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9043067" indent="-695621" algn="l" defTabSz="2782482" rtl="0" eaLnBrk="1" latinLnBrk="0" hangingPunct="1">
        <a:lnSpc>
          <a:spcPct val="90000"/>
        </a:lnSpc>
        <a:spcBef>
          <a:spcPts val="1521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10434308" indent="-695621" algn="l" defTabSz="2782482" rtl="0" eaLnBrk="1" latinLnBrk="0" hangingPunct="1">
        <a:lnSpc>
          <a:spcPct val="90000"/>
        </a:lnSpc>
        <a:spcBef>
          <a:spcPts val="1521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1825549" indent="-695621" algn="l" defTabSz="2782482" rtl="0" eaLnBrk="1" latinLnBrk="0" hangingPunct="1">
        <a:lnSpc>
          <a:spcPct val="90000"/>
        </a:lnSpc>
        <a:spcBef>
          <a:spcPts val="1521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82482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391241" algn="l" defTabSz="2782482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2pPr>
      <a:lvl3pPr marL="2782482" algn="l" defTabSz="2782482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4173723" algn="l" defTabSz="2782482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564964" algn="l" defTabSz="2782482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956205" algn="l" defTabSz="2782482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347446" algn="l" defTabSz="2782482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738688" algn="l" defTabSz="2782482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1129929" algn="l" defTabSz="2782482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osters.unh.edu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goo.gl/1E7TJ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1338" y="193975"/>
            <a:ext cx="16285217" cy="1220843"/>
          </a:xfrm>
          <a:prstGeom prst="rect">
            <a:avLst/>
          </a:prstGeom>
          <a:noFill/>
        </p:spPr>
        <p:txBody>
          <a:bodyPr wrap="square" lIns="69562" tIns="34781" rIns="69562" bIns="34781" rtlCol="0">
            <a:spAutoFit/>
          </a:bodyPr>
          <a:lstStyle/>
          <a:p>
            <a:r>
              <a:rPr lang="en-US" sz="7300" b="1" dirty="0">
                <a:latin typeface="+mj-lt"/>
              </a:rPr>
              <a:t>Name of Poster Goes Here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1306" y="3641476"/>
            <a:ext cx="9875520" cy="50269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69562" tIns="34781" rIns="69562" bIns="34781" rtlCol="0">
            <a:spAutoFit/>
          </a:bodyPr>
          <a:lstStyle/>
          <a:p>
            <a:r>
              <a:rPr lang="en-US" sz="2700" b="1" dirty="0">
                <a:solidFill>
                  <a:schemeClr val="bg1"/>
                </a:solidFill>
              </a:rPr>
              <a:t>Background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1306" y="8674104"/>
            <a:ext cx="9875520" cy="810474"/>
          </a:xfrm>
          <a:prstGeom prst="rect">
            <a:avLst/>
          </a:prstGeom>
          <a:noFill/>
        </p:spPr>
        <p:txBody>
          <a:bodyPr wrap="square" lIns="69562" tIns="34781" rIns="69562" bIns="3478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100" dirty="0"/>
              <a:t>Background text goes here.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1306" y="11961946"/>
            <a:ext cx="9875520" cy="50269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69562" tIns="34781" rIns="69562" bIns="34781" rtlCol="0">
            <a:spAutoFit/>
          </a:bodyPr>
          <a:lstStyle/>
          <a:p>
            <a:r>
              <a:rPr lang="en-US" sz="2700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1306" y="12631552"/>
            <a:ext cx="9875520" cy="933585"/>
          </a:xfrm>
          <a:prstGeom prst="rect">
            <a:avLst/>
          </a:prstGeom>
          <a:noFill/>
        </p:spPr>
        <p:txBody>
          <a:bodyPr wrap="square" lIns="69562" tIns="34781" rIns="69562" bIns="3478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700" dirty="0"/>
              <a:t>Introductory text goes here.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21306" y="16278895"/>
            <a:ext cx="9875520" cy="50269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69562" tIns="34781" rIns="69562" bIns="34781" rtlCol="0">
            <a:spAutoFit/>
          </a:bodyPr>
          <a:lstStyle/>
          <a:p>
            <a:r>
              <a:rPr lang="en-US" sz="2700" b="1" dirty="0">
                <a:solidFill>
                  <a:schemeClr val="bg1"/>
                </a:solidFill>
              </a:rPr>
              <a:t>Research Objectives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21306" y="17057405"/>
            <a:ext cx="9875520" cy="646327"/>
          </a:xfrm>
          <a:prstGeom prst="rect">
            <a:avLst/>
          </a:prstGeom>
          <a:noFill/>
        </p:spPr>
        <p:txBody>
          <a:bodyPr wrap="square" lIns="69562" tIns="34781" rIns="69562" bIns="34781" rtlCol="0">
            <a:spAutoFit/>
          </a:bodyPr>
          <a:lstStyle/>
          <a:p>
            <a:r>
              <a:rPr lang="en-US" sz="3700" dirty="0"/>
              <a:t>Research objectives go here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639341" y="3641476"/>
            <a:ext cx="9875520" cy="50269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69562" tIns="34781" rIns="69562" bIns="34781" rtlCol="0">
            <a:spAutoFit/>
          </a:bodyPr>
          <a:lstStyle/>
          <a:p>
            <a:r>
              <a:rPr lang="en-US" sz="2700" b="1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635568" y="4306930"/>
            <a:ext cx="9883067" cy="933585"/>
          </a:xfrm>
          <a:prstGeom prst="rect">
            <a:avLst/>
          </a:prstGeom>
          <a:noFill/>
        </p:spPr>
        <p:txBody>
          <a:bodyPr wrap="square" lIns="69562" tIns="34781" rIns="69562" bIns="3478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700" dirty="0"/>
              <a:t>Results discussion goes here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81386" y="8195423"/>
            <a:ext cx="2019138" cy="378018"/>
          </a:xfrm>
          <a:prstGeom prst="rect">
            <a:avLst/>
          </a:prstGeom>
          <a:noFill/>
        </p:spPr>
        <p:txBody>
          <a:bodyPr wrap="none" lIns="69562" tIns="34781" rIns="69562" bIns="34781" rtlCol="0">
            <a:spAutoFit/>
          </a:bodyPr>
          <a:lstStyle/>
          <a:p>
            <a:r>
              <a:rPr lang="en-US" sz="2000" dirty="0"/>
              <a:t>Image 1 – Caption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889545" y="9423161"/>
            <a:ext cx="9883067" cy="933585"/>
          </a:xfrm>
          <a:prstGeom prst="rect">
            <a:avLst/>
          </a:prstGeom>
          <a:noFill/>
        </p:spPr>
        <p:txBody>
          <a:bodyPr wrap="square" lIns="69562" tIns="34781" rIns="69562" bIns="3478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700" dirty="0"/>
              <a:t>More discussion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635568" y="13370945"/>
            <a:ext cx="9883067" cy="50269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69562" tIns="34781" rIns="69562" bIns="34781" rtlCol="0">
            <a:spAutoFit/>
          </a:bodyPr>
          <a:lstStyle/>
          <a:p>
            <a:r>
              <a:rPr lang="en-US" sz="2700" b="1" dirty="0">
                <a:solidFill>
                  <a:schemeClr val="bg1"/>
                </a:solidFill>
              </a:rPr>
              <a:t>Conclusions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635568" y="14039300"/>
            <a:ext cx="9883067" cy="933585"/>
          </a:xfrm>
          <a:prstGeom prst="rect">
            <a:avLst/>
          </a:prstGeom>
          <a:noFill/>
        </p:spPr>
        <p:txBody>
          <a:bodyPr wrap="square" lIns="69562" tIns="34781" rIns="69562" bIns="3478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700" dirty="0"/>
              <a:t>Conclusions  go here.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2369631" y="3641476"/>
            <a:ext cx="9875520" cy="50269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69562" tIns="34781" rIns="69562" bIns="34781" rtlCol="0">
            <a:spAutoFit/>
          </a:bodyPr>
          <a:lstStyle/>
          <a:p>
            <a:r>
              <a:rPr lang="en-US" sz="2700" b="1" dirty="0">
                <a:solidFill>
                  <a:schemeClr val="bg1"/>
                </a:solidFill>
              </a:rPr>
              <a:t>Areas for Further Study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2373405" y="4350680"/>
            <a:ext cx="9875520" cy="933585"/>
          </a:xfrm>
          <a:prstGeom prst="rect">
            <a:avLst/>
          </a:prstGeom>
          <a:noFill/>
        </p:spPr>
        <p:txBody>
          <a:bodyPr wrap="square" lIns="69562" tIns="34781" rIns="69562" bIns="3478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700" dirty="0"/>
              <a:t>Text goes here.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2369631" y="12513164"/>
            <a:ext cx="9875520" cy="50269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69562" tIns="34781" rIns="69562" bIns="34781" rtlCol="0">
            <a:spAutoFit/>
          </a:bodyPr>
          <a:lstStyle/>
          <a:p>
            <a:r>
              <a:rPr lang="en-US" sz="2700" b="1" dirty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1033" name="TextBox 1032"/>
          <p:cNvSpPr txBox="1"/>
          <p:nvPr/>
        </p:nvSpPr>
        <p:spPr>
          <a:xfrm>
            <a:off x="901337" y="1733240"/>
            <a:ext cx="6372445" cy="547295"/>
          </a:xfrm>
          <a:prstGeom prst="rect">
            <a:avLst/>
          </a:prstGeom>
          <a:noFill/>
        </p:spPr>
        <p:txBody>
          <a:bodyPr wrap="none" lIns="69562" tIns="34781" rIns="69562" bIns="34781" rtlCol="0">
            <a:spAutoFit/>
          </a:bodyPr>
          <a:lstStyle/>
          <a:p>
            <a:r>
              <a:rPr lang="en-US" sz="3100" dirty="0">
                <a:latin typeface="+mj-lt"/>
              </a:rPr>
              <a:t>Author 1, University of New Hampshire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01337" y="2221751"/>
            <a:ext cx="6372445" cy="547295"/>
          </a:xfrm>
          <a:prstGeom prst="rect">
            <a:avLst/>
          </a:prstGeom>
          <a:noFill/>
        </p:spPr>
        <p:txBody>
          <a:bodyPr wrap="none" lIns="69562" tIns="34781" rIns="69562" bIns="34781" rtlCol="0">
            <a:spAutoFit/>
          </a:bodyPr>
          <a:lstStyle/>
          <a:p>
            <a:r>
              <a:rPr lang="en-US" sz="3100" dirty="0">
                <a:latin typeface="+mj-lt"/>
              </a:rPr>
              <a:t>Author 2, University of New Hampshire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01337" y="2721896"/>
            <a:ext cx="6372445" cy="547295"/>
          </a:xfrm>
          <a:prstGeom prst="rect">
            <a:avLst/>
          </a:prstGeom>
          <a:noFill/>
        </p:spPr>
        <p:txBody>
          <a:bodyPr wrap="none" lIns="69562" tIns="34781" rIns="69562" bIns="34781" rtlCol="0">
            <a:spAutoFit/>
          </a:bodyPr>
          <a:lstStyle/>
          <a:p>
            <a:r>
              <a:rPr lang="en-US" sz="3100" dirty="0">
                <a:latin typeface="+mj-lt"/>
              </a:rPr>
              <a:t>Author 3, University of New Hampshire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21306" y="19690284"/>
            <a:ext cx="9875520" cy="50269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69562" tIns="34781" rIns="69562" bIns="34781" rtlCol="0">
            <a:spAutoFit/>
          </a:bodyPr>
          <a:lstStyle/>
          <a:p>
            <a:r>
              <a:rPr lang="en-US" sz="2700" b="1" dirty="0">
                <a:solidFill>
                  <a:schemeClr val="bg1"/>
                </a:solidFill>
              </a:rPr>
              <a:t>Acknowledgements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921306" y="20238219"/>
            <a:ext cx="9875520" cy="933585"/>
          </a:xfrm>
          <a:prstGeom prst="rect">
            <a:avLst/>
          </a:prstGeom>
          <a:noFill/>
        </p:spPr>
        <p:txBody>
          <a:bodyPr wrap="square" lIns="69562" tIns="34781" rIns="69562" bIns="3478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700" dirty="0"/>
              <a:t>Acknowledgements go here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2369631" y="19009220"/>
            <a:ext cx="9875520" cy="50269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lIns="69562" tIns="34781" rIns="69562" bIns="34781" rtlCol="0">
            <a:spAutoFit/>
          </a:bodyPr>
          <a:lstStyle/>
          <a:p>
            <a:r>
              <a:rPr lang="en-US" sz="2700" b="1" dirty="0">
                <a:solidFill>
                  <a:schemeClr val="bg1"/>
                </a:solidFill>
              </a:rPr>
              <a:t>Contact Information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2369631" y="13185549"/>
            <a:ext cx="9875520" cy="933585"/>
          </a:xfrm>
          <a:prstGeom prst="rect">
            <a:avLst/>
          </a:prstGeom>
          <a:noFill/>
        </p:spPr>
        <p:txBody>
          <a:bodyPr wrap="square" lIns="69562" tIns="34781" rIns="69562" bIns="3478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700" dirty="0"/>
              <a:t>References go here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19844" y="4311081"/>
            <a:ext cx="9878444" cy="734076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562" tIns="34781" rIns="69562" bIns="34781"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921306" y="12743156"/>
            <a:ext cx="9875520" cy="337399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562" tIns="34781" rIns="69562" bIns="34781"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21306" y="16932318"/>
            <a:ext cx="9875520" cy="2606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562" tIns="34781" rIns="69562" bIns="34781"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1639341" y="4306251"/>
            <a:ext cx="9875520" cy="892070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562" tIns="34781" rIns="69562" bIns="34781"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921306" y="20300366"/>
            <a:ext cx="9875520" cy="101592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562" tIns="34781" rIns="69562" bIns="34781"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1639341" y="14018886"/>
            <a:ext cx="9875520" cy="715597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562" tIns="34781" rIns="69562" bIns="34781"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2369631" y="4306250"/>
            <a:ext cx="9875520" cy="806403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562" tIns="34781" rIns="69562" bIns="34781"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2369631" y="13117867"/>
            <a:ext cx="9875520" cy="575043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562" tIns="34781" rIns="69562" bIns="34781"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22369631" y="19636848"/>
            <a:ext cx="9875520" cy="195328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562" tIns="34781" rIns="69562" bIns="34781"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17963981" y="17745664"/>
            <a:ext cx="2674268" cy="502698"/>
          </a:xfrm>
          <a:prstGeom prst="rect">
            <a:avLst/>
          </a:prstGeom>
          <a:noFill/>
        </p:spPr>
        <p:txBody>
          <a:bodyPr wrap="none" lIns="69562" tIns="34781" rIns="69562" bIns="34781" rtlCol="0">
            <a:spAutoFit/>
          </a:bodyPr>
          <a:lstStyle/>
          <a:p>
            <a:r>
              <a:rPr lang="en-US" sz="2700" dirty="0"/>
              <a:t>Image 3 – Caption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7073140" y="11819103"/>
            <a:ext cx="2019138" cy="378018"/>
          </a:xfrm>
          <a:prstGeom prst="rect">
            <a:avLst/>
          </a:prstGeom>
          <a:noFill/>
        </p:spPr>
        <p:txBody>
          <a:bodyPr wrap="none" lIns="69562" tIns="34781" rIns="69562" bIns="34781" rtlCol="0">
            <a:spAutoFit/>
          </a:bodyPr>
          <a:lstStyle/>
          <a:p>
            <a:r>
              <a:rPr lang="en-US" sz="2000" dirty="0"/>
              <a:t>Image 2 – Caption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0980" y="14336372"/>
            <a:ext cx="3893882" cy="324490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8840" y="5736416"/>
            <a:ext cx="3857625" cy="3214687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7136" y="5686518"/>
            <a:ext cx="3857625" cy="3214687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22369631" y="19746368"/>
            <a:ext cx="9875520" cy="933585"/>
          </a:xfrm>
          <a:prstGeom prst="rect">
            <a:avLst/>
          </a:prstGeom>
          <a:noFill/>
        </p:spPr>
        <p:txBody>
          <a:bodyPr wrap="square" lIns="69562" tIns="34781" rIns="69562" bIns="3478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700" dirty="0"/>
              <a:t>Contact information goes here.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216" y="4773721"/>
            <a:ext cx="4497850" cy="29879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9655" y="8674104"/>
            <a:ext cx="7385548" cy="295287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3858" y="477699"/>
            <a:ext cx="2318166" cy="279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16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8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0" y="-9525"/>
            <a:ext cx="32918400" cy="219551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7" tIns="38098" rIns="76197" bIns="38098"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727259" y="1566969"/>
            <a:ext cx="25463882" cy="7663632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pPr algn="ctr"/>
            <a:r>
              <a:rPr lang="en-US" sz="9600" b="1" dirty="0">
                <a:solidFill>
                  <a:srgbClr val="002060"/>
                </a:solidFill>
              </a:rPr>
              <a:t>This poster template provided courtesy of </a:t>
            </a:r>
          </a:p>
          <a:p>
            <a:pPr algn="ctr"/>
            <a:r>
              <a:rPr lang="en-US" sz="9600" b="1" dirty="0">
                <a:solidFill>
                  <a:srgbClr val="002060"/>
                </a:solidFill>
              </a:rPr>
              <a:t>UNH ESRC Poster Printing Services</a:t>
            </a:r>
          </a:p>
          <a:p>
            <a:pPr algn="ctr"/>
            <a:endParaRPr lang="en-US" sz="8000" dirty="0">
              <a:solidFill>
                <a:schemeClr val="tx2"/>
              </a:solidFill>
            </a:endParaRPr>
          </a:p>
          <a:p>
            <a:pPr algn="ctr"/>
            <a:endParaRPr lang="en-US" sz="8000" dirty="0">
              <a:solidFill>
                <a:schemeClr val="tx2"/>
              </a:solidFill>
            </a:endParaRPr>
          </a:p>
          <a:p>
            <a:pPr algn="ctr"/>
            <a:r>
              <a:rPr lang="en-US" sz="8000" dirty="0">
                <a:solidFill>
                  <a:srgbClr val="002060"/>
                </a:solidFill>
              </a:rPr>
              <a:t>Trust us to make your poster look </a:t>
            </a:r>
            <a:r>
              <a:rPr lang="en-US" sz="8000" b="1" dirty="0">
                <a:solidFill>
                  <a:srgbClr val="002060"/>
                </a:solidFill>
              </a:rPr>
              <a:t>GREAT!</a:t>
            </a:r>
          </a:p>
          <a:p>
            <a:pPr algn="ctr"/>
            <a:endParaRPr lang="en-US" sz="61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000" y="18433228"/>
            <a:ext cx="2732089" cy="2847923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8713610" y="11762524"/>
            <a:ext cx="20065409" cy="3400927"/>
          </a:xfrm>
          <a:prstGeom prst="rect">
            <a:avLst/>
          </a:prstGeom>
          <a:noFill/>
        </p:spPr>
        <p:txBody>
          <a:bodyPr wrap="square" lIns="76197" tIns="38098" rIns="76197" bIns="38098" rtlCol="0" anchor="ctr">
            <a:spAutoFit/>
          </a:bodyPr>
          <a:lstStyle/>
          <a:p>
            <a:r>
              <a:rPr lang="en-US" sz="8000" b="1" dirty="0">
                <a:solidFill>
                  <a:srgbClr val="002060"/>
                </a:solidFill>
              </a:rPr>
              <a:t>Website: </a:t>
            </a:r>
            <a:r>
              <a:rPr lang="en-US" sz="8000" dirty="0">
                <a:solidFill>
                  <a:srgbClr val="002060"/>
                </a:solidFill>
                <a:hlinkClick r:id="rId3"/>
              </a:rPr>
              <a:t>http://posters.unh.edu</a:t>
            </a:r>
            <a:endParaRPr lang="en-US" sz="8000" dirty="0">
              <a:solidFill>
                <a:srgbClr val="002060"/>
              </a:solidFill>
            </a:endParaRPr>
          </a:p>
          <a:p>
            <a:r>
              <a:rPr lang="en-US" sz="8000" b="1" dirty="0">
                <a:solidFill>
                  <a:srgbClr val="002060"/>
                </a:solidFill>
              </a:rPr>
              <a:t>Poster Guide: </a:t>
            </a:r>
            <a:r>
              <a:rPr lang="en-US" sz="8000" dirty="0">
                <a:solidFill>
                  <a:srgbClr val="002060"/>
                </a:solidFill>
                <a:hlinkClick r:id="rId4"/>
              </a:rPr>
              <a:t>http://goo.gl/1E7TJY</a:t>
            </a:r>
            <a:endParaRPr lang="en-US" sz="8000" dirty="0">
              <a:solidFill>
                <a:srgbClr val="002060"/>
              </a:solidFill>
            </a:endParaRPr>
          </a:p>
          <a:p>
            <a:endParaRPr lang="en-US" sz="5600" dirty="0"/>
          </a:p>
        </p:txBody>
      </p:sp>
      <p:sp>
        <p:nvSpPr>
          <p:cNvPr id="25" name="TextBox 24"/>
          <p:cNvSpPr txBox="1"/>
          <p:nvPr/>
        </p:nvSpPr>
        <p:spPr>
          <a:xfrm>
            <a:off x="7847337" y="19268567"/>
            <a:ext cx="23035320" cy="1615823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r>
              <a:rPr lang="en-US" sz="10000" dirty="0">
                <a:solidFill>
                  <a:schemeClr val="bg1">
                    <a:lumMod val="50000"/>
                  </a:schemeClr>
                </a:solidFill>
              </a:rPr>
              <a:t>DELETE THIS SLIDE BEFORE PRINTING</a:t>
            </a:r>
          </a:p>
        </p:txBody>
      </p:sp>
    </p:spTree>
    <p:extLst>
      <p:ext uri="{BB962C8B-B14F-4D97-AF65-F5344CB8AC3E}">
        <p14:creationId xmlns:p14="http://schemas.microsoft.com/office/powerpoint/2010/main" val="1167759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952</TotalTime>
  <Words>127</Words>
  <Application>Microsoft Office PowerPoint</Application>
  <PresentationFormat>Custom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Taylor-Power</dc:creator>
  <cp:lastModifiedBy>Denise</cp:lastModifiedBy>
  <cp:revision>73</cp:revision>
  <cp:lastPrinted>2015-11-20T18:54:22Z</cp:lastPrinted>
  <dcterms:created xsi:type="dcterms:W3CDTF">2015-11-17T19:25:36Z</dcterms:created>
  <dcterms:modified xsi:type="dcterms:W3CDTF">2016-04-05T19:31:17Z</dcterms:modified>
</cp:coreProperties>
</file>