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43891200" cy="36576000"/>
  <p:notesSz cx="6858000" cy="9144000"/>
  <p:defaultTextStyle>
    <a:defPPr>
      <a:defRPr lang="en-US"/>
    </a:defPPr>
    <a:lvl1pPr marL="0" algn="l" defTabSz="3310432" rtl="0" eaLnBrk="1" latinLnBrk="0" hangingPunct="1">
      <a:defRPr sz="6517" kern="1200">
        <a:solidFill>
          <a:schemeClr val="tx1"/>
        </a:solidFill>
        <a:latin typeface="+mn-lt"/>
        <a:ea typeface="+mn-ea"/>
        <a:cs typeface="+mn-cs"/>
      </a:defRPr>
    </a:lvl1pPr>
    <a:lvl2pPr marL="1655216" algn="l" defTabSz="3310432" rtl="0" eaLnBrk="1" latinLnBrk="0" hangingPunct="1">
      <a:defRPr sz="6517" kern="1200">
        <a:solidFill>
          <a:schemeClr val="tx1"/>
        </a:solidFill>
        <a:latin typeface="+mn-lt"/>
        <a:ea typeface="+mn-ea"/>
        <a:cs typeface="+mn-cs"/>
      </a:defRPr>
    </a:lvl2pPr>
    <a:lvl3pPr marL="3310432" algn="l" defTabSz="3310432" rtl="0" eaLnBrk="1" latinLnBrk="0" hangingPunct="1">
      <a:defRPr sz="6517" kern="1200">
        <a:solidFill>
          <a:schemeClr val="tx1"/>
        </a:solidFill>
        <a:latin typeface="+mn-lt"/>
        <a:ea typeface="+mn-ea"/>
        <a:cs typeface="+mn-cs"/>
      </a:defRPr>
    </a:lvl3pPr>
    <a:lvl4pPr marL="4965648" algn="l" defTabSz="3310432" rtl="0" eaLnBrk="1" latinLnBrk="0" hangingPunct="1">
      <a:defRPr sz="6517" kern="1200">
        <a:solidFill>
          <a:schemeClr val="tx1"/>
        </a:solidFill>
        <a:latin typeface="+mn-lt"/>
        <a:ea typeface="+mn-ea"/>
        <a:cs typeface="+mn-cs"/>
      </a:defRPr>
    </a:lvl4pPr>
    <a:lvl5pPr marL="6620865" algn="l" defTabSz="3310432" rtl="0" eaLnBrk="1" latinLnBrk="0" hangingPunct="1">
      <a:defRPr sz="6517" kern="1200">
        <a:solidFill>
          <a:schemeClr val="tx1"/>
        </a:solidFill>
        <a:latin typeface="+mn-lt"/>
        <a:ea typeface="+mn-ea"/>
        <a:cs typeface="+mn-cs"/>
      </a:defRPr>
    </a:lvl5pPr>
    <a:lvl6pPr marL="8276081" algn="l" defTabSz="3310432" rtl="0" eaLnBrk="1" latinLnBrk="0" hangingPunct="1">
      <a:defRPr sz="6517" kern="1200">
        <a:solidFill>
          <a:schemeClr val="tx1"/>
        </a:solidFill>
        <a:latin typeface="+mn-lt"/>
        <a:ea typeface="+mn-ea"/>
        <a:cs typeface="+mn-cs"/>
      </a:defRPr>
    </a:lvl6pPr>
    <a:lvl7pPr marL="9931297" algn="l" defTabSz="3310432" rtl="0" eaLnBrk="1" latinLnBrk="0" hangingPunct="1">
      <a:defRPr sz="6517" kern="1200">
        <a:solidFill>
          <a:schemeClr val="tx1"/>
        </a:solidFill>
        <a:latin typeface="+mn-lt"/>
        <a:ea typeface="+mn-ea"/>
        <a:cs typeface="+mn-cs"/>
      </a:defRPr>
    </a:lvl7pPr>
    <a:lvl8pPr marL="11586513" algn="l" defTabSz="3310432" rtl="0" eaLnBrk="1" latinLnBrk="0" hangingPunct="1">
      <a:defRPr sz="6517" kern="1200">
        <a:solidFill>
          <a:schemeClr val="tx1"/>
        </a:solidFill>
        <a:latin typeface="+mn-lt"/>
        <a:ea typeface="+mn-ea"/>
        <a:cs typeface="+mn-cs"/>
      </a:defRPr>
    </a:lvl8pPr>
    <a:lvl9pPr marL="13241729" algn="l" defTabSz="3310432" rtl="0" eaLnBrk="1" latinLnBrk="0" hangingPunct="1">
      <a:defRPr sz="65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0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32" autoAdjust="0"/>
  </p:normalViewPr>
  <p:slideViewPr>
    <p:cSldViewPr snapToGrid="0">
      <p:cViewPr varScale="1">
        <p:scale>
          <a:sx n="17" d="100"/>
          <a:sy n="17" d="100"/>
        </p:scale>
        <p:origin x="1596" y="90"/>
      </p:cViewPr>
      <p:guideLst>
        <p:guide orient="horz" pos="11520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1040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1pPr>
    <a:lvl2pPr marL="410520" algn="l" defTabSz="821040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2pPr>
    <a:lvl3pPr marL="821040" algn="l" defTabSz="821040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3pPr>
    <a:lvl4pPr marL="1231560" algn="l" defTabSz="821040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4pPr>
    <a:lvl5pPr marL="1642080" algn="l" defTabSz="821040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5pPr>
    <a:lvl6pPr marL="2052599" algn="l" defTabSz="821040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6pPr>
    <a:lvl7pPr marL="2463119" algn="l" defTabSz="821040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7pPr>
    <a:lvl8pPr marL="2873639" algn="l" defTabSz="821040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8pPr>
    <a:lvl9pPr marL="3284159" algn="l" defTabSz="821040" rtl="0" eaLnBrk="1" latinLnBrk="0" hangingPunct="1">
      <a:defRPr sz="107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77975" y="1143000"/>
            <a:ext cx="370205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468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0" y="1100668"/>
            <a:ext cx="31089600" cy="27939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987340"/>
            <a:ext cx="31089600" cy="92333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57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057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057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057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057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057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057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057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057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6502401"/>
            <a:ext cx="12801600" cy="1354667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1143000" y="7857067"/>
            <a:ext cx="12801600" cy="7620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6703041"/>
            <a:ext cx="12801600" cy="1354667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8057710"/>
            <a:ext cx="12801600" cy="10097961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8702001"/>
            <a:ext cx="12801600" cy="1354667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30063440"/>
            <a:ext cx="12801600" cy="5080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6502401"/>
            <a:ext cx="12801600" cy="1354667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857067"/>
            <a:ext cx="12801600" cy="5080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3275733"/>
            <a:ext cx="128016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6077334"/>
            <a:ext cx="12801600" cy="1947333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8702001"/>
            <a:ext cx="12801600" cy="1354667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30063440"/>
            <a:ext cx="12801600" cy="5080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6502401"/>
            <a:ext cx="12801600" cy="1354667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857067"/>
            <a:ext cx="12801600" cy="812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7597120"/>
            <a:ext cx="12801600" cy="812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8702001"/>
            <a:ext cx="12801600" cy="1354667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5143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30063440"/>
            <a:ext cx="12801600" cy="5080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7858" userDrawn="1">
          <p15:clr>
            <a:srgbClr val="A4A3A4"/>
          </p15:clr>
        </p15:guide>
        <p15:guide id="2" pos="1584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0"/>
            <a:ext cx="43891200" cy="558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586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400800" y="1100668"/>
            <a:ext cx="31089600" cy="27939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0" y="6688668"/>
            <a:ext cx="31089600" cy="26255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5682998"/>
            <a:ext cx="9875520" cy="50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5682998"/>
            <a:ext cx="21854160" cy="50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5682998"/>
            <a:ext cx="9875520" cy="50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3761915" rtl="0" eaLnBrk="1" latinLnBrk="0" hangingPunct="1">
        <a:lnSpc>
          <a:spcPct val="90000"/>
        </a:lnSpc>
        <a:spcBef>
          <a:spcPct val="0"/>
        </a:spcBef>
        <a:buNone/>
        <a:defRPr sz="7542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91866" indent="-391866" algn="l" defTabSz="3761915" rtl="0" eaLnBrk="1" latinLnBrk="0" hangingPunct="1">
        <a:lnSpc>
          <a:spcPct val="100000"/>
        </a:lnSpc>
        <a:spcBef>
          <a:spcPts val="1029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40479" indent="-391866" algn="l" defTabSz="3761915" rtl="0" eaLnBrk="1" latinLnBrk="0" hangingPunct="1">
        <a:lnSpc>
          <a:spcPct val="100000"/>
        </a:lnSpc>
        <a:spcBef>
          <a:spcPts val="1029"/>
        </a:spcBef>
        <a:buClr>
          <a:schemeClr val="accent2"/>
        </a:buClr>
        <a:buFont typeface="Arial" panose="020B0604020202020204" pitchFamily="34" charset="0"/>
        <a:buChar char="•"/>
        <a:defRPr sz="2057" kern="1200">
          <a:solidFill>
            <a:schemeClr val="tx1"/>
          </a:solidFill>
          <a:latin typeface="+mn-lt"/>
          <a:ea typeface="+mn-ea"/>
          <a:cs typeface="+mn-cs"/>
        </a:defRPr>
      </a:lvl2pPr>
      <a:lvl3pPr marL="940479" indent="-391866" algn="l" defTabSz="3761915" rtl="0" eaLnBrk="1" latinLnBrk="0" hangingPunct="1">
        <a:lnSpc>
          <a:spcPct val="100000"/>
        </a:lnSpc>
        <a:spcBef>
          <a:spcPts val="1029"/>
        </a:spcBef>
        <a:buClr>
          <a:schemeClr val="accent2"/>
        </a:buClr>
        <a:buFont typeface="Arial" panose="020B0604020202020204" pitchFamily="34" charset="0"/>
        <a:buChar char="•"/>
        <a:defRPr sz="2057" kern="1200">
          <a:solidFill>
            <a:schemeClr val="tx1"/>
          </a:solidFill>
          <a:latin typeface="+mn-lt"/>
          <a:ea typeface="+mn-ea"/>
          <a:cs typeface="+mn-cs"/>
        </a:defRPr>
      </a:lvl3pPr>
      <a:lvl4pPr marL="940479" indent="-391866" algn="l" defTabSz="3761915" rtl="0" eaLnBrk="1" latinLnBrk="0" hangingPunct="1">
        <a:lnSpc>
          <a:spcPct val="100000"/>
        </a:lnSpc>
        <a:spcBef>
          <a:spcPts val="1029"/>
        </a:spcBef>
        <a:buClr>
          <a:schemeClr val="accent2"/>
        </a:buClr>
        <a:buFont typeface="Arial" panose="020B0604020202020204" pitchFamily="34" charset="0"/>
        <a:buChar char="•"/>
        <a:defRPr sz="2057" kern="1200">
          <a:solidFill>
            <a:schemeClr val="tx1"/>
          </a:solidFill>
          <a:latin typeface="+mn-lt"/>
          <a:ea typeface="+mn-ea"/>
          <a:cs typeface="+mn-cs"/>
        </a:defRPr>
      </a:lvl4pPr>
      <a:lvl5pPr marL="940479" indent="-391866" algn="l" defTabSz="3761915" rtl="0" eaLnBrk="1" latinLnBrk="0" hangingPunct="1">
        <a:lnSpc>
          <a:spcPct val="100000"/>
        </a:lnSpc>
        <a:spcBef>
          <a:spcPts val="1029"/>
        </a:spcBef>
        <a:buClr>
          <a:schemeClr val="accent2"/>
        </a:buClr>
        <a:buFont typeface="Arial" panose="020B0604020202020204" pitchFamily="34" charset="0"/>
        <a:buChar char="•"/>
        <a:defRPr sz="2057" kern="1200">
          <a:solidFill>
            <a:schemeClr val="tx1"/>
          </a:solidFill>
          <a:latin typeface="+mn-lt"/>
          <a:ea typeface="+mn-ea"/>
          <a:cs typeface="+mn-cs"/>
        </a:defRPr>
      </a:lvl5pPr>
      <a:lvl6pPr marL="940479" indent="-391866" algn="l" defTabSz="3761915" rtl="0" eaLnBrk="1" latinLnBrk="0" hangingPunct="1">
        <a:lnSpc>
          <a:spcPct val="100000"/>
        </a:lnSpc>
        <a:spcBef>
          <a:spcPts val="1029"/>
        </a:spcBef>
        <a:buClr>
          <a:schemeClr val="accent2"/>
        </a:buClr>
        <a:buFont typeface="Arial" panose="020B0604020202020204" pitchFamily="34" charset="0"/>
        <a:buChar char="•"/>
        <a:defRPr sz="2057" kern="1200">
          <a:solidFill>
            <a:schemeClr val="tx1"/>
          </a:solidFill>
          <a:latin typeface="+mn-lt"/>
          <a:ea typeface="+mn-ea"/>
          <a:cs typeface="+mn-cs"/>
        </a:defRPr>
      </a:lvl6pPr>
      <a:lvl7pPr marL="940479" indent="-391866" algn="l" defTabSz="3761915" rtl="0" eaLnBrk="1" latinLnBrk="0" hangingPunct="1">
        <a:lnSpc>
          <a:spcPct val="100000"/>
        </a:lnSpc>
        <a:spcBef>
          <a:spcPts val="1029"/>
        </a:spcBef>
        <a:buClr>
          <a:schemeClr val="accent2"/>
        </a:buClr>
        <a:buFont typeface="Arial" panose="020B0604020202020204" pitchFamily="34" charset="0"/>
        <a:buChar char="•"/>
        <a:defRPr sz="2057" kern="1200">
          <a:solidFill>
            <a:schemeClr val="tx1"/>
          </a:solidFill>
          <a:latin typeface="+mn-lt"/>
          <a:ea typeface="+mn-ea"/>
          <a:cs typeface="+mn-cs"/>
        </a:defRPr>
      </a:lvl7pPr>
      <a:lvl8pPr marL="940479" indent="-391866" algn="l" defTabSz="3761915" rtl="0" eaLnBrk="1" latinLnBrk="0" hangingPunct="1">
        <a:lnSpc>
          <a:spcPct val="100000"/>
        </a:lnSpc>
        <a:spcBef>
          <a:spcPts val="1029"/>
        </a:spcBef>
        <a:buClr>
          <a:schemeClr val="accent2"/>
        </a:buClr>
        <a:buFont typeface="Arial" panose="020B0604020202020204" pitchFamily="34" charset="0"/>
        <a:buChar char="•"/>
        <a:defRPr sz="2057" kern="1200">
          <a:solidFill>
            <a:schemeClr val="tx1"/>
          </a:solidFill>
          <a:latin typeface="+mn-lt"/>
          <a:ea typeface="+mn-ea"/>
          <a:cs typeface="+mn-cs"/>
        </a:defRPr>
      </a:lvl8pPr>
      <a:lvl9pPr marL="940479" indent="-391866" algn="l" defTabSz="3761915" rtl="0" eaLnBrk="1" latinLnBrk="0" hangingPunct="1">
        <a:lnSpc>
          <a:spcPct val="100000"/>
        </a:lnSpc>
        <a:spcBef>
          <a:spcPts val="1029"/>
        </a:spcBef>
        <a:buClr>
          <a:schemeClr val="accent2"/>
        </a:buClr>
        <a:buFont typeface="Arial" panose="020B0604020202020204" pitchFamily="34" charset="0"/>
        <a:buChar char="•"/>
        <a:defRPr sz="20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61915" rtl="0" eaLnBrk="1" latinLnBrk="0" hangingPunct="1">
        <a:defRPr sz="7405" kern="1200">
          <a:solidFill>
            <a:schemeClr val="tx1"/>
          </a:solidFill>
          <a:latin typeface="+mn-lt"/>
          <a:ea typeface="+mn-ea"/>
          <a:cs typeface="+mn-cs"/>
        </a:defRPr>
      </a:lvl1pPr>
      <a:lvl2pPr marL="1880957" algn="l" defTabSz="3761915" rtl="0" eaLnBrk="1" latinLnBrk="0" hangingPunct="1">
        <a:defRPr sz="7405" kern="1200">
          <a:solidFill>
            <a:schemeClr val="tx1"/>
          </a:solidFill>
          <a:latin typeface="+mn-lt"/>
          <a:ea typeface="+mn-ea"/>
          <a:cs typeface="+mn-cs"/>
        </a:defRPr>
      </a:lvl2pPr>
      <a:lvl3pPr marL="3761915" algn="l" defTabSz="3761915" rtl="0" eaLnBrk="1" latinLnBrk="0" hangingPunct="1">
        <a:defRPr sz="7405" kern="1200">
          <a:solidFill>
            <a:schemeClr val="tx1"/>
          </a:solidFill>
          <a:latin typeface="+mn-lt"/>
          <a:ea typeface="+mn-ea"/>
          <a:cs typeface="+mn-cs"/>
        </a:defRPr>
      </a:lvl3pPr>
      <a:lvl4pPr marL="5642872" algn="l" defTabSz="3761915" rtl="0" eaLnBrk="1" latinLnBrk="0" hangingPunct="1">
        <a:defRPr sz="7405" kern="1200">
          <a:solidFill>
            <a:schemeClr val="tx1"/>
          </a:solidFill>
          <a:latin typeface="+mn-lt"/>
          <a:ea typeface="+mn-ea"/>
          <a:cs typeface="+mn-cs"/>
        </a:defRPr>
      </a:lvl4pPr>
      <a:lvl5pPr marL="7523830" algn="l" defTabSz="3761915" rtl="0" eaLnBrk="1" latinLnBrk="0" hangingPunct="1">
        <a:defRPr sz="7405" kern="1200">
          <a:solidFill>
            <a:schemeClr val="tx1"/>
          </a:solidFill>
          <a:latin typeface="+mn-lt"/>
          <a:ea typeface="+mn-ea"/>
          <a:cs typeface="+mn-cs"/>
        </a:defRPr>
      </a:lvl5pPr>
      <a:lvl6pPr marL="9404787" algn="l" defTabSz="3761915" rtl="0" eaLnBrk="1" latinLnBrk="0" hangingPunct="1">
        <a:defRPr sz="7405" kern="1200">
          <a:solidFill>
            <a:schemeClr val="tx1"/>
          </a:solidFill>
          <a:latin typeface="+mn-lt"/>
          <a:ea typeface="+mn-ea"/>
          <a:cs typeface="+mn-cs"/>
        </a:defRPr>
      </a:lvl6pPr>
      <a:lvl7pPr marL="11285744" algn="l" defTabSz="3761915" rtl="0" eaLnBrk="1" latinLnBrk="0" hangingPunct="1">
        <a:defRPr sz="7405" kern="1200">
          <a:solidFill>
            <a:schemeClr val="tx1"/>
          </a:solidFill>
          <a:latin typeface="+mn-lt"/>
          <a:ea typeface="+mn-ea"/>
          <a:cs typeface="+mn-cs"/>
        </a:defRPr>
      </a:lvl7pPr>
      <a:lvl8pPr marL="13166702" algn="l" defTabSz="3761915" rtl="0" eaLnBrk="1" latinLnBrk="0" hangingPunct="1">
        <a:defRPr sz="7405" kern="1200">
          <a:solidFill>
            <a:schemeClr val="tx1"/>
          </a:solidFill>
          <a:latin typeface="+mn-lt"/>
          <a:ea typeface="+mn-ea"/>
          <a:cs typeface="+mn-cs"/>
        </a:defRPr>
      </a:lvl8pPr>
      <a:lvl9pPr marL="15047659" algn="l" defTabSz="3761915" rtl="0" eaLnBrk="1" latinLnBrk="0" hangingPunct="1">
        <a:defRPr sz="74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874" userDrawn="1">
          <p15:clr>
            <a:srgbClr val="A4A3A4"/>
          </p15:clr>
        </p15:guide>
        <p15:guide id="2" pos="617" userDrawn="1">
          <p15:clr>
            <a:srgbClr val="A4A3A4"/>
          </p15:clr>
        </p15:guide>
        <p15:guide id="3" pos="23081" userDrawn="1">
          <p15:clr>
            <a:srgbClr val="A4A3A4"/>
          </p15:clr>
        </p15:guide>
        <p15:guide id="4" pos="11849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osters.unh.edu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goo.gl/1E7TJ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29462" y="430609"/>
            <a:ext cx="31089600" cy="2514540"/>
          </a:xfrm>
        </p:spPr>
        <p:txBody>
          <a:bodyPr>
            <a:normAutofit/>
          </a:bodyPr>
          <a:lstStyle/>
          <a:p>
            <a:pPr algn="ctr"/>
            <a:r>
              <a:rPr lang="en-US" sz="8228" dirty="0"/>
              <a:t>Name of Poster Goes Here</a:t>
            </a:r>
            <a:endParaRPr lang="en-US" sz="8228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046044" y="6294122"/>
            <a:ext cx="12801600" cy="12192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1046044" y="26217928"/>
            <a:ext cx="12801600" cy="1219200"/>
          </a:xfrm>
        </p:spPr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6"/>
          </p:nvPr>
        </p:nvSpPr>
        <p:spPr>
          <a:xfrm>
            <a:off x="1188720" y="27769457"/>
            <a:ext cx="13110604" cy="5259303"/>
          </a:xfrm>
        </p:spPr>
        <p:txBody>
          <a:bodyPr>
            <a:normAutofit/>
          </a:bodyPr>
          <a:lstStyle/>
          <a:p>
            <a:r>
              <a:rPr lang="en-US" sz="4114" dirty="0"/>
              <a:t>Hypothesis goes here.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15473462" y="6446639"/>
            <a:ext cx="12801600" cy="1219200"/>
          </a:xfrm>
        </p:spPr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7"/>
          </p:nvPr>
        </p:nvSpPr>
        <p:spPr>
          <a:xfrm>
            <a:off x="15473462" y="7860407"/>
            <a:ext cx="12801600" cy="8749856"/>
          </a:xfrm>
        </p:spPr>
        <p:txBody>
          <a:bodyPr>
            <a:normAutofit/>
          </a:bodyPr>
          <a:lstStyle/>
          <a:p>
            <a:r>
              <a:rPr lang="en-US" sz="4114" dirty="0"/>
              <a:t>Methods discussion goes here.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>
          <a:xfrm>
            <a:off x="15888817" y="28936309"/>
            <a:ext cx="12801600" cy="1353192"/>
          </a:xfrm>
        </p:spPr>
        <p:txBody>
          <a:bodyPr/>
          <a:lstStyle/>
          <a:p>
            <a:r>
              <a:rPr lang="en-US" sz="3428" dirty="0"/>
              <a:t>(a) Graph 1 Caption                           (b) Graph 2 Caption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>
          <a:xfrm>
            <a:off x="29900880" y="6446639"/>
            <a:ext cx="12801600" cy="1354667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30031338" y="26217928"/>
            <a:ext cx="12801600" cy="12192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>
          <a:xfrm>
            <a:off x="30279910" y="27769457"/>
            <a:ext cx="12801600" cy="37645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114" dirty="0"/>
              <a:t>Conclusions go here. </a:t>
            </a:r>
            <a:endParaRPr lang="en-US" sz="4114" dirty="0"/>
          </a:p>
        </p:txBody>
      </p:sp>
      <p:sp>
        <p:nvSpPr>
          <p:cNvPr id="30" name="Text Placeholder 1"/>
          <p:cNvSpPr>
            <a:spLocks noGrp="1"/>
          </p:cNvSpPr>
          <p:nvPr>
            <p:ph sz="quarter" idx="25"/>
          </p:nvPr>
        </p:nvSpPr>
        <p:spPr>
          <a:xfrm>
            <a:off x="941204" y="8154380"/>
            <a:ext cx="12801600" cy="14863083"/>
          </a:xfrm>
        </p:spPr>
        <p:txBody>
          <a:bodyPr>
            <a:normAutofit/>
          </a:bodyPr>
          <a:lstStyle/>
          <a:p>
            <a:r>
              <a:rPr lang="en-US" sz="4114" dirty="0"/>
              <a:t>Background Information Point 1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sz="4114" dirty="0"/>
          </a:p>
          <a:p>
            <a:r>
              <a:rPr lang="en-US" sz="4114" dirty="0"/>
              <a:t>Background </a:t>
            </a:r>
            <a:r>
              <a:rPr lang="en-US" sz="4114" dirty="0"/>
              <a:t>Information </a:t>
            </a:r>
            <a:r>
              <a:rPr lang="en-US" sz="4114" dirty="0"/>
              <a:t>Point 2</a:t>
            </a:r>
          </a:p>
          <a:p>
            <a:endParaRPr lang="en-US" sz="4114" dirty="0"/>
          </a:p>
          <a:p>
            <a:endParaRPr lang="en-US" sz="4114" dirty="0"/>
          </a:p>
          <a:p>
            <a:r>
              <a:rPr lang="en-US" sz="4114" dirty="0"/>
              <a:t>Background Information </a:t>
            </a:r>
            <a:r>
              <a:rPr lang="en-US" sz="4114" dirty="0"/>
              <a:t>Point 3</a:t>
            </a:r>
            <a:endParaRPr lang="en-US" sz="4114" dirty="0"/>
          </a:p>
          <a:p>
            <a:pPr marL="0" indent="0">
              <a:buNone/>
            </a:pPr>
            <a:endParaRPr lang="en-US" sz="4114" dirty="0"/>
          </a:p>
          <a:p>
            <a:endParaRPr lang="en-US" sz="4114" dirty="0"/>
          </a:p>
          <a:p>
            <a:r>
              <a:rPr lang="en-US" sz="4114" dirty="0"/>
              <a:t>Background </a:t>
            </a:r>
            <a:r>
              <a:rPr lang="en-US" sz="4114" dirty="0"/>
              <a:t>Information Point </a:t>
            </a:r>
            <a:r>
              <a:rPr lang="en-US" sz="4114" dirty="0"/>
              <a:t>4</a:t>
            </a:r>
            <a:endParaRPr lang="en-US" sz="4114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9"/>
          </p:nvPr>
        </p:nvSpPr>
        <p:spPr>
          <a:xfrm>
            <a:off x="15473462" y="20944486"/>
            <a:ext cx="12801600" cy="12192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9900880" y="7665839"/>
            <a:ext cx="12801600" cy="1358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114" dirty="0"/>
          </a:p>
          <a:p>
            <a:pPr marL="391866" indent="-391866">
              <a:buFont typeface="Arial" panose="020B0604020202020204" pitchFamily="34" charset="0"/>
              <a:buChar char="•"/>
            </a:pPr>
            <a:r>
              <a:rPr lang="en-US" sz="4114" dirty="0"/>
              <a:t>Additional results discussion goes here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466557" y="3428464"/>
            <a:ext cx="31089600" cy="88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43" dirty="0">
                <a:solidFill>
                  <a:schemeClr val="bg1"/>
                </a:solidFill>
              </a:rPr>
              <a:t>Author 1, Name of Department, University of New Hampshire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0273" y="23297797"/>
            <a:ext cx="4889437" cy="48894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0217" y="23297797"/>
            <a:ext cx="4889437" cy="488943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1338" y="9674282"/>
            <a:ext cx="4346771" cy="434677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612" y="9886850"/>
            <a:ext cx="4285609" cy="37483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948" y="1172674"/>
            <a:ext cx="2770325" cy="333597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0441" y="1172674"/>
            <a:ext cx="2770325" cy="333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0" y="1814513"/>
            <a:ext cx="43891200" cy="329326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9" tIns="53339" rIns="106679" bIns="53339" rtlCol="0" anchor="ctr"/>
          <a:lstStyle/>
          <a:p>
            <a:pPr algn="ctr"/>
            <a:endParaRPr lang="en-US" sz="5586"/>
          </a:p>
        </p:txBody>
      </p:sp>
      <p:sp>
        <p:nvSpPr>
          <p:cNvPr id="22" name="TextBox 21"/>
          <p:cNvSpPr txBox="1"/>
          <p:nvPr/>
        </p:nvSpPr>
        <p:spPr>
          <a:xfrm>
            <a:off x="4969681" y="4179255"/>
            <a:ext cx="33951843" cy="11780531"/>
          </a:xfrm>
          <a:prstGeom prst="rect">
            <a:avLst/>
          </a:prstGeom>
          <a:noFill/>
        </p:spPr>
        <p:txBody>
          <a:bodyPr wrap="square" lIns="106679" tIns="53339" rIns="106679" bIns="53339" rtlCol="0">
            <a:spAutoFit/>
          </a:bodyPr>
          <a:lstStyle/>
          <a:p>
            <a:pPr algn="ctr"/>
            <a:r>
              <a:rPr lang="en-US" sz="11228" b="1" dirty="0">
                <a:solidFill>
                  <a:srgbClr val="002060"/>
                </a:solidFill>
              </a:rPr>
              <a:t>This poster template provided courtesy of </a:t>
            </a:r>
          </a:p>
          <a:p>
            <a:pPr algn="ctr"/>
            <a:r>
              <a:rPr lang="en-US" sz="11228" b="1" dirty="0">
                <a:solidFill>
                  <a:srgbClr val="002060"/>
                </a:solidFill>
              </a:rPr>
              <a:t>UNH ESRC Poster Printing Services</a:t>
            </a:r>
          </a:p>
          <a:p>
            <a:pPr algn="ctr"/>
            <a:endParaRPr lang="en-US" sz="11228" dirty="0">
              <a:solidFill>
                <a:schemeClr val="tx2"/>
              </a:solidFill>
            </a:endParaRPr>
          </a:p>
          <a:p>
            <a:pPr algn="ctr"/>
            <a:endParaRPr lang="en-US" sz="11228" dirty="0">
              <a:solidFill>
                <a:schemeClr val="tx2"/>
              </a:solidFill>
            </a:endParaRPr>
          </a:p>
          <a:p>
            <a:pPr algn="ctr"/>
            <a:endParaRPr lang="en-US" sz="11228" dirty="0">
              <a:solidFill>
                <a:schemeClr val="tx2"/>
              </a:solidFill>
            </a:endParaRPr>
          </a:p>
          <a:p>
            <a:pPr algn="ctr"/>
            <a:r>
              <a:rPr lang="en-US" sz="11228" dirty="0">
                <a:solidFill>
                  <a:srgbClr val="002060"/>
                </a:solidFill>
              </a:rPr>
              <a:t>Trust us to make your poster look </a:t>
            </a:r>
            <a:r>
              <a:rPr lang="en-US" sz="11228" b="1" dirty="0">
                <a:solidFill>
                  <a:srgbClr val="002060"/>
                </a:solidFill>
              </a:rPr>
              <a:t>GREAT!</a:t>
            </a:r>
          </a:p>
          <a:p>
            <a:pPr algn="ctr"/>
            <a:endParaRPr lang="en-US" sz="8485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001" y="29478643"/>
            <a:ext cx="3642785" cy="4271883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0463116" y="17803851"/>
            <a:ext cx="26753879" cy="4763738"/>
          </a:xfrm>
          <a:prstGeom prst="rect">
            <a:avLst/>
          </a:prstGeom>
          <a:noFill/>
        </p:spPr>
        <p:txBody>
          <a:bodyPr wrap="square" lIns="106679" tIns="53339" rIns="106679" bIns="53339" rtlCol="0" anchor="ctr">
            <a:spAutoFit/>
          </a:bodyPr>
          <a:lstStyle/>
          <a:p>
            <a:r>
              <a:rPr lang="en-US" sz="11228" b="1" dirty="0">
                <a:solidFill>
                  <a:srgbClr val="002060"/>
                </a:solidFill>
              </a:rPr>
              <a:t>Website: </a:t>
            </a:r>
            <a:r>
              <a:rPr lang="en-US" sz="11228" dirty="0">
                <a:solidFill>
                  <a:srgbClr val="002060"/>
                </a:solidFill>
                <a:hlinkClick r:id="rId3"/>
              </a:rPr>
              <a:t>http://posters.unh.edu</a:t>
            </a:r>
            <a:endParaRPr lang="en-US" sz="11228" dirty="0">
              <a:solidFill>
                <a:srgbClr val="002060"/>
              </a:solidFill>
            </a:endParaRPr>
          </a:p>
          <a:p>
            <a:r>
              <a:rPr lang="en-US" sz="11228" b="1" dirty="0">
                <a:solidFill>
                  <a:srgbClr val="002060"/>
                </a:solidFill>
              </a:rPr>
              <a:t>Poster Guide: </a:t>
            </a:r>
            <a:r>
              <a:rPr lang="en-US" sz="11228" dirty="0">
                <a:solidFill>
                  <a:srgbClr val="002060"/>
                </a:solidFill>
                <a:hlinkClick r:id="rId4"/>
              </a:rPr>
              <a:t>http://goo.gl/1E7TJY</a:t>
            </a:r>
            <a:endParaRPr lang="en-US" sz="11228" dirty="0">
              <a:solidFill>
                <a:srgbClr val="002060"/>
              </a:solidFill>
            </a:endParaRPr>
          </a:p>
          <a:p>
            <a:endParaRPr lang="en-US" sz="7800" dirty="0"/>
          </a:p>
        </p:txBody>
      </p:sp>
      <p:sp>
        <p:nvSpPr>
          <p:cNvPr id="25" name="TextBox 24"/>
          <p:cNvSpPr txBox="1"/>
          <p:nvPr/>
        </p:nvSpPr>
        <p:spPr>
          <a:xfrm>
            <a:off x="10463115" y="30731650"/>
            <a:ext cx="30713760" cy="2257667"/>
          </a:xfrm>
          <a:prstGeom prst="rect">
            <a:avLst/>
          </a:prstGeom>
          <a:noFill/>
        </p:spPr>
        <p:txBody>
          <a:bodyPr wrap="square" lIns="106679" tIns="53339" rIns="106679" bIns="53339" rtlCol="0">
            <a:spAutoFit/>
          </a:bodyPr>
          <a:lstStyle/>
          <a:p>
            <a:r>
              <a:rPr lang="en-US" sz="1397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 THIS SLIDE BEFORE PRINTING</a:t>
            </a:r>
          </a:p>
        </p:txBody>
      </p:sp>
    </p:spTree>
    <p:extLst>
      <p:ext uri="{BB962C8B-B14F-4D97-AF65-F5344CB8AC3E}">
        <p14:creationId xmlns:p14="http://schemas.microsoft.com/office/powerpoint/2010/main" val="1167759772"/>
      </p:ext>
    </p:extLst>
  </p:cSld>
  <p:clrMapOvr>
    <a:masterClrMapping/>
  </p:clrMapOvr>
</p:sld>
</file>

<file path=ppt/theme/theme1.xml><?xml version="1.0" encoding="utf-8"?>
<a:theme xmlns:a="http://schemas.openxmlformats.org/drawingml/2006/main" name="Medical Post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110015-E380-4C53-980C-698226C61C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(blue and brown design)</Template>
  <TotalTime>0</TotalTime>
  <Words>105</Words>
  <Application>Microsoft Office PowerPoint</Application>
  <PresentationFormat>Custom</PresentationFormat>
  <Paragraphs>42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Medical Poster</vt:lpstr>
      <vt:lpstr>Name of Poster Goes Here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2015-04-29T17:08:18Z</dcterms:created>
  <dcterms:modified xsi:type="dcterms:W3CDTF">2017-03-29T16:32:15Z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TC040015519991</vt:lpwstr>
  </property>
</Properties>
</file>