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5"/>
  </p:notesMasterIdLst>
  <p:handoutMasterIdLst>
    <p:handoutMasterId r:id="rId6"/>
  </p:handoutMasterIdLst>
  <p:sldIdLst>
    <p:sldId id="256" r:id="rId3"/>
    <p:sldId id="257" r:id="rId4"/>
  </p:sldIdLst>
  <p:sldSz cx="43891200" cy="32918400"/>
  <p:notesSz cx="6858000" cy="9144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7" autoAdjust="0"/>
    <p:restoredTop sz="86432" autoAdjust="0"/>
  </p:normalViewPr>
  <p:slideViewPr>
    <p:cSldViewPr snapToGrid="0">
      <p:cViewPr>
        <p:scale>
          <a:sx n="20" d="100"/>
          <a:sy n="20" d="100"/>
        </p:scale>
        <p:origin x="-2958" y="-930"/>
      </p:cViewPr>
      <p:guideLst>
        <p:guide orient="horz" pos="10368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01" d="100"/>
          <a:sy n="101" d="100"/>
        </p:scale>
        <p:origin x="-357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0B079-A316-4C9B-B165-DF9EA8325D2C}" type="datetimeFigureOut">
              <a:rPr lang="en-US" smtClean="0"/>
              <a:t>4/4/2016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0EAE6-B4B6-49B7-9049-B371250BE0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466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F28AB8-57D1-494F-9851-055AD867E790}" type="datetimeFigureOut">
              <a:rPr lang="en-US" smtClean="0"/>
              <a:t>4/4/2016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7F044-5458-4B2E-BFA0-52AAA1C529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808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7F044-5458-4B2E-BFA0-52AAA1C529D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468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0" y="990600"/>
            <a:ext cx="31089600" cy="25145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1" name="Text Placeholder 6"/>
          <p:cNvSpPr>
            <a:spLocks noGrp="1"/>
          </p:cNvSpPr>
          <p:nvPr>
            <p:ph type="body" sz="quarter" idx="36"/>
          </p:nvPr>
        </p:nvSpPr>
        <p:spPr bwMode="auto">
          <a:xfrm>
            <a:off x="6400800" y="3588603"/>
            <a:ext cx="31089600" cy="830997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t>4/4/2016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143000" y="5852160"/>
            <a:ext cx="12801600" cy="1219200"/>
          </a:xfrm>
          <a:prstGeom prst="round1Rect">
            <a:avLst/>
          </a:prstGeom>
          <a:solidFill>
            <a:schemeClr val="accent2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19" name="Content Placeholder 17"/>
          <p:cNvSpPr>
            <a:spLocks noGrp="1"/>
          </p:cNvSpPr>
          <p:nvPr>
            <p:ph sz="quarter" idx="24" hasCustomPrompt="1"/>
          </p:nvPr>
        </p:nvSpPr>
        <p:spPr>
          <a:xfrm>
            <a:off x="1143000" y="7071360"/>
            <a:ext cx="12801600" cy="6858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1143000" y="15032736"/>
            <a:ext cx="12801600" cy="1219200"/>
          </a:xfrm>
          <a:prstGeom prst="round1Rect">
            <a:avLst/>
          </a:prstGeom>
          <a:solidFill>
            <a:schemeClr val="accent3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0" name="Content Placeholder 17"/>
          <p:cNvSpPr>
            <a:spLocks noGrp="1"/>
          </p:cNvSpPr>
          <p:nvPr>
            <p:ph sz="quarter" idx="25" hasCustomPrompt="1"/>
          </p:nvPr>
        </p:nvSpPr>
        <p:spPr>
          <a:xfrm>
            <a:off x="1143000" y="16251936"/>
            <a:ext cx="12801600" cy="9088165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9" hasCustomPrompt="1"/>
          </p:nvPr>
        </p:nvSpPr>
        <p:spPr>
          <a:xfrm>
            <a:off x="1143000" y="25831800"/>
            <a:ext cx="12801600" cy="1219200"/>
          </a:xfrm>
          <a:prstGeom prst="round1Rect">
            <a:avLst/>
          </a:prstGeom>
          <a:solidFill>
            <a:schemeClr val="accent4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1" name="Content Placeholder 17"/>
          <p:cNvSpPr>
            <a:spLocks noGrp="1"/>
          </p:cNvSpPr>
          <p:nvPr>
            <p:ph sz="quarter" idx="26" hasCustomPrompt="1"/>
          </p:nvPr>
        </p:nvSpPr>
        <p:spPr>
          <a:xfrm>
            <a:off x="1143000" y="27057096"/>
            <a:ext cx="12801600" cy="4572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21" hasCustomPrompt="1"/>
          </p:nvPr>
        </p:nvSpPr>
        <p:spPr>
          <a:xfrm>
            <a:off x="15544800" y="5852160"/>
            <a:ext cx="12801600" cy="1219200"/>
          </a:xfrm>
          <a:prstGeom prst="round1Rect">
            <a:avLst/>
          </a:prstGeom>
          <a:solidFill>
            <a:schemeClr val="accent5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2" name="Content Placeholder 17"/>
          <p:cNvSpPr>
            <a:spLocks noGrp="1"/>
          </p:cNvSpPr>
          <p:nvPr>
            <p:ph sz="quarter" idx="27" hasCustomPrompt="1"/>
          </p:nvPr>
        </p:nvSpPr>
        <p:spPr>
          <a:xfrm>
            <a:off x="15544800" y="7071360"/>
            <a:ext cx="12801600" cy="4572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23" hasCustomPrompt="1"/>
          </p:nvPr>
        </p:nvSpPr>
        <p:spPr>
          <a:xfrm>
            <a:off x="15544800" y="11948160"/>
            <a:ext cx="12801600" cy="61722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3" name="Content Placeholder 17"/>
          <p:cNvSpPr>
            <a:spLocks noGrp="1"/>
          </p:cNvSpPr>
          <p:nvPr>
            <p:ph sz="quarter" idx="28" hasCustomPrompt="1"/>
          </p:nvPr>
        </p:nvSpPr>
        <p:spPr>
          <a:xfrm>
            <a:off x="15544800" y="23469600"/>
            <a:ext cx="12801600" cy="1752600"/>
          </a:xfrm>
        </p:spPr>
        <p:txBody>
          <a:bodyPr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24" name="Text Placeholder 6"/>
          <p:cNvSpPr>
            <a:spLocks noGrp="1"/>
          </p:cNvSpPr>
          <p:nvPr>
            <p:ph type="body" sz="quarter" idx="29" hasCustomPrompt="1"/>
          </p:nvPr>
        </p:nvSpPr>
        <p:spPr>
          <a:xfrm>
            <a:off x="15544800" y="25831800"/>
            <a:ext cx="12801600" cy="1219200"/>
          </a:xfrm>
          <a:prstGeom prst="round1Rect">
            <a:avLst/>
          </a:prstGeom>
          <a:solidFill>
            <a:schemeClr val="accent6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5" name="Content Placeholder 17"/>
          <p:cNvSpPr>
            <a:spLocks noGrp="1"/>
          </p:cNvSpPr>
          <p:nvPr>
            <p:ph sz="quarter" idx="30" hasCustomPrompt="1"/>
          </p:nvPr>
        </p:nvSpPr>
        <p:spPr>
          <a:xfrm>
            <a:off x="15544800" y="27057096"/>
            <a:ext cx="12801600" cy="4572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6" name="Text Placeholder 6"/>
          <p:cNvSpPr>
            <a:spLocks noGrp="1"/>
          </p:cNvSpPr>
          <p:nvPr>
            <p:ph type="body" sz="quarter" idx="31" hasCustomPrompt="1"/>
          </p:nvPr>
        </p:nvSpPr>
        <p:spPr>
          <a:xfrm>
            <a:off x="29900880" y="5852160"/>
            <a:ext cx="12801600" cy="1219200"/>
          </a:xfrm>
          <a:prstGeom prst="round1Rect">
            <a:avLst/>
          </a:prstGeom>
          <a:solidFill>
            <a:schemeClr val="accent6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7" name="Content Placeholder 17"/>
          <p:cNvSpPr>
            <a:spLocks noGrp="1"/>
          </p:cNvSpPr>
          <p:nvPr>
            <p:ph sz="quarter" idx="32" hasCustomPrompt="1"/>
          </p:nvPr>
        </p:nvSpPr>
        <p:spPr>
          <a:xfrm>
            <a:off x="29900880" y="7071360"/>
            <a:ext cx="12801600" cy="73152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8" name="Content Placeholder 17"/>
          <p:cNvSpPr>
            <a:spLocks noGrp="1"/>
          </p:cNvSpPr>
          <p:nvPr>
            <p:ph sz="quarter" idx="33" hasCustomPrompt="1"/>
          </p:nvPr>
        </p:nvSpPr>
        <p:spPr>
          <a:xfrm>
            <a:off x="29900880" y="15837408"/>
            <a:ext cx="12801600" cy="73152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9" name="Text Placeholder 6"/>
          <p:cNvSpPr>
            <a:spLocks noGrp="1"/>
          </p:cNvSpPr>
          <p:nvPr>
            <p:ph type="body" sz="quarter" idx="34" hasCustomPrompt="1"/>
          </p:nvPr>
        </p:nvSpPr>
        <p:spPr>
          <a:xfrm>
            <a:off x="29900880" y="25831800"/>
            <a:ext cx="12801600" cy="1219200"/>
          </a:xfrm>
          <a:prstGeom prst="round1Rect">
            <a:avLst/>
          </a:prstGeom>
          <a:solidFill>
            <a:schemeClr val="accent1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0" name="Content Placeholder 17"/>
          <p:cNvSpPr>
            <a:spLocks noGrp="1"/>
          </p:cNvSpPr>
          <p:nvPr>
            <p:ph sz="quarter" idx="35" hasCustomPrompt="1"/>
          </p:nvPr>
        </p:nvSpPr>
        <p:spPr>
          <a:xfrm>
            <a:off x="29900880" y="27057096"/>
            <a:ext cx="12801600" cy="4572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07722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9168" userDrawn="1">
          <p15:clr>
            <a:srgbClr val="A4A3A4"/>
          </p15:clr>
        </p15:guide>
        <p15:guide id="2" pos="18480" userDrawn="1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invGray">
          <a:xfrm>
            <a:off x="0" y="0"/>
            <a:ext cx="43891200" cy="5029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6400800" y="990600"/>
            <a:ext cx="31089600" cy="25145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0" y="6019800"/>
            <a:ext cx="31089600" cy="23629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3000" y="32114698"/>
            <a:ext cx="987552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A57DF-1C19-4726-AB84-014692BAD8F5}" type="datetimeFigureOut">
              <a:rPr lang="en-US" smtClean="0"/>
              <a:pPr/>
              <a:t>4/4/2016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18520" y="32114698"/>
            <a:ext cx="2185416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872680" y="32114698"/>
            <a:ext cx="987552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4C631-C489-4C11-812F-2172FBEAE8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80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8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10368" userDrawn="1">
          <p15:clr>
            <a:srgbClr val="A4A3A4"/>
          </p15:clr>
        </p15:guide>
        <p15:guide id="2" pos="720" userDrawn="1">
          <p15:clr>
            <a:srgbClr val="A4A3A4"/>
          </p15:clr>
        </p15:guide>
        <p15:guide id="3" pos="26928" userDrawn="1">
          <p15:clr>
            <a:srgbClr val="A4A3A4"/>
          </p15:clr>
        </p15:guide>
        <p15:guide id="4" pos="13824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osters.unh.edu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goo.gl/1E7TJ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416379" y="357808"/>
            <a:ext cx="31089600" cy="2514540"/>
          </a:xfrm>
        </p:spPr>
        <p:txBody>
          <a:bodyPr>
            <a:normAutofit/>
          </a:bodyPr>
          <a:lstStyle/>
          <a:p>
            <a:pPr algn="ctr"/>
            <a:r>
              <a:rPr lang="en-US" sz="9600" dirty="0" smtClean="0"/>
              <a:t>Name of Poster Goes Here</a:t>
            </a:r>
            <a:endParaRPr lang="en-US" sz="96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1188720" y="5852160"/>
            <a:ext cx="12801600" cy="1219200"/>
          </a:xfrm>
        </p:spPr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1188720" y="21978257"/>
            <a:ext cx="12801600" cy="1219200"/>
          </a:xfrm>
        </p:spPr>
        <p:txBody>
          <a:bodyPr/>
          <a:lstStyle/>
          <a:p>
            <a:r>
              <a:rPr lang="en-US" dirty="0" smtClean="0"/>
              <a:t>Hypothesis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6"/>
          </p:nvPr>
        </p:nvSpPr>
        <p:spPr>
          <a:xfrm>
            <a:off x="1188720" y="23197456"/>
            <a:ext cx="13110604" cy="5259303"/>
          </a:xfrm>
        </p:spPr>
        <p:txBody>
          <a:bodyPr>
            <a:normAutofit/>
          </a:bodyPr>
          <a:lstStyle/>
          <a:p>
            <a:r>
              <a:rPr lang="en-US" sz="4800" dirty="0" smtClean="0"/>
              <a:t>Hypothesis  goes here.</a:t>
            </a:r>
          </a:p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>
          <a:xfrm>
            <a:off x="15739240" y="5852160"/>
            <a:ext cx="12801600" cy="1219200"/>
          </a:xfrm>
        </p:spPr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27"/>
          </p:nvPr>
        </p:nvSpPr>
        <p:spPr>
          <a:xfrm>
            <a:off x="15610557" y="7183782"/>
            <a:ext cx="12801600" cy="8749856"/>
          </a:xfrm>
        </p:spPr>
        <p:txBody>
          <a:bodyPr>
            <a:normAutofit/>
          </a:bodyPr>
          <a:lstStyle/>
          <a:p>
            <a:r>
              <a:rPr lang="en-US" sz="4800" dirty="0" smtClean="0"/>
              <a:t>Methods discussion goes here.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30"/>
          </p:nvPr>
        </p:nvSpPr>
        <p:spPr>
          <a:xfrm>
            <a:off x="15610557" y="17432819"/>
            <a:ext cx="12801600" cy="9650838"/>
          </a:xfrm>
        </p:spPr>
        <p:txBody>
          <a:bodyPr/>
          <a:lstStyle/>
          <a:p>
            <a:r>
              <a:rPr lang="en-US" sz="4000" dirty="0" smtClean="0"/>
              <a:t>(a) Graph 1 Caption   (b) Graph 2 Caption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34"/>
          </p:nvPr>
        </p:nvSpPr>
        <p:spPr>
          <a:xfrm>
            <a:off x="30382143" y="21535662"/>
            <a:ext cx="12801600" cy="1219200"/>
          </a:xfrm>
        </p:spPr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22" name="Content Placeholder 21"/>
          <p:cNvSpPr>
            <a:spLocks noGrp="1"/>
          </p:cNvSpPr>
          <p:nvPr>
            <p:ph sz="quarter" idx="35"/>
          </p:nvPr>
        </p:nvSpPr>
        <p:spPr>
          <a:xfrm>
            <a:off x="30478396" y="23037103"/>
            <a:ext cx="12801600" cy="37645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/>
              <a:t>Conclusions go here. </a:t>
            </a:r>
            <a:endParaRPr lang="en-US" sz="4800" dirty="0"/>
          </a:p>
        </p:txBody>
      </p:sp>
      <p:sp>
        <p:nvSpPr>
          <p:cNvPr id="30" name="Text Placeholder 1"/>
          <p:cNvSpPr>
            <a:spLocks noGrp="1"/>
          </p:cNvSpPr>
          <p:nvPr>
            <p:ph sz="quarter" idx="25"/>
          </p:nvPr>
        </p:nvSpPr>
        <p:spPr>
          <a:xfrm>
            <a:off x="1189038" y="7115174"/>
            <a:ext cx="12801600" cy="14863083"/>
          </a:xfrm>
        </p:spPr>
        <p:txBody>
          <a:bodyPr>
            <a:normAutofit/>
          </a:bodyPr>
          <a:lstStyle/>
          <a:p>
            <a:r>
              <a:rPr lang="en-US" sz="4800" dirty="0" smtClean="0"/>
              <a:t>Background Information Point 1</a:t>
            </a:r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sz="4800" dirty="0"/>
          </a:p>
          <a:p>
            <a:r>
              <a:rPr lang="en-US" sz="4800" dirty="0" smtClean="0"/>
              <a:t>Background </a:t>
            </a:r>
            <a:r>
              <a:rPr lang="en-US" sz="4800" dirty="0"/>
              <a:t>Information </a:t>
            </a:r>
            <a:r>
              <a:rPr lang="en-US" sz="4800" dirty="0" smtClean="0"/>
              <a:t>Point 2</a:t>
            </a:r>
          </a:p>
          <a:p>
            <a:endParaRPr lang="en-US" sz="4800" dirty="0"/>
          </a:p>
          <a:p>
            <a:endParaRPr lang="en-US" sz="4800" dirty="0"/>
          </a:p>
          <a:p>
            <a:r>
              <a:rPr lang="en-US" sz="4800" dirty="0"/>
              <a:t>Background Information </a:t>
            </a:r>
            <a:r>
              <a:rPr lang="en-US" sz="4800" dirty="0" smtClean="0"/>
              <a:t>Point 3</a:t>
            </a:r>
            <a:endParaRPr lang="en-US" sz="4800" dirty="0"/>
          </a:p>
          <a:p>
            <a:pPr marL="0" indent="0">
              <a:buNone/>
            </a:pPr>
            <a:endParaRPr lang="en-US" sz="4800" dirty="0"/>
          </a:p>
          <a:p>
            <a:endParaRPr lang="en-US" sz="4800" dirty="0" smtClean="0"/>
          </a:p>
          <a:p>
            <a:r>
              <a:rPr lang="en-US" sz="4800" dirty="0" smtClean="0"/>
              <a:t>Background </a:t>
            </a:r>
            <a:r>
              <a:rPr lang="en-US" sz="4800" dirty="0"/>
              <a:t>Information Point </a:t>
            </a:r>
            <a:r>
              <a:rPr lang="en-US" sz="4800" dirty="0" smtClean="0"/>
              <a:t>4</a:t>
            </a:r>
            <a:endParaRPr lang="en-US" sz="4800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9"/>
          </p:nvPr>
        </p:nvSpPr>
        <p:spPr>
          <a:xfrm>
            <a:off x="15610557" y="15571362"/>
            <a:ext cx="12801600" cy="1219200"/>
          </a:xfrm>
        </p:spPr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29900880" y="7071360"/>
            <a:ext cx="12801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800" dirty="0" smtClean="0"/>
              <a:t>Additional results discussion goes here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416379" y="3112980"/>
            <a:ext cx="31089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</a:rPr>
              <a:t>Author 1, Name of Department, University of New Hampshire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74929" y="20009293"/>
            <a:ext cx="4286250" cy="42862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49717" y="20002137"/>
            <a:ext cx="4286250" cy="428625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79906" y="9272976"/>
            <a:ext cx="4346771" cy="4346771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3515" y="9066363"/>
            <a:ext cx="4156916" cy="311638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1397" y="1144645"/>
            <a:ext cx="2478029" cy="29839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24451" y="1048392"/>
            <a:ext cx="2478029" cy="2983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19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0" y="-14288"/>
            <a:ext cx="43891200" cy="329326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6674" tIns="53337" rIns="106674" bIns="53337"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4103406" y="2350455"/>
            <a:ext cx="33951842" cy="12187946"/>
          </a:xfrm>
          <a:prstGeom prst="rect">
            <a:avLst/>
          </a:prstGeom>
          <a:noFill/>
        </p:spPr>
        <p:txBody>
          <a:bodyPr wrap="square" lIns="106674" tIns="53337" rIns="106674" bIns="53337" rtlCol="0">
            <a:spAutoFit/>
          </a:bodyPr>
          <a:lstStyle/>
          <a:p>
            <a:pPr algn="ctr"/>
            <a:r>
              <a:rPr lang="en-US" sz="14000" b="1" dirty="0">
                <a:solidFill>
                  <a:srgbClr val="002060"/>
                </a:solidFill>
              </a:rPr>
              <a:t>This poster template provided courtesy of </a:t>
            </a:r>
          </a:p>
          <a:p>
            <a:pPr algn="ctr"/>
            <a:r>
              <a:rPr lang="en-US" sz="14000" b="1" dirty="0">
                <a:solidFill>
                  <a:srgbClr val="002060"/>
                </a:solidFill>
              </a:rPr>
              <a:t>UNH ESRC Poster Printing Services</a:t>
            </a:r>
          </a:p>
          <a:p>
            <a:pPr algn="ctr"/>
            <a:endParaRPr lang="en-US" sz="14000" dirty="0">
              <a:solidFill>
                <a:schemeClr val="tx2"/>
              </a:solidFill>
            </a:endParaRPr>
          </a:p>
          <a:p>
            <a:pPr algn="ctr"/>
            <a:endParaRPr lang="en-US" sz="14000" dirty="0">
              <a:solidFill>
                <a:schemeClr val="tx2"/>
              </a:solidFill>
            </a:endParaRPr>
          </a:p>
          <a:p>
            <a:pPr algn="ctr"/>
            <a:r>
              <a:rPr lang="en-US" sz="14000" dirty="0">
                <a:solidFill>
                  <a:srgbClr val="002060"/>
                </a:solidFill>
              </a:rPr>
              <a:t>Trust us to make your poster look </a:t>
            </a:r>
            <a:r>
              <a:rPr lang="en-US" sz="14000" b="1" dirty="0">
                <a:solidFill>
                  <a:srgbClr val="002060"/>
                </a:solidFill>
              </a:rPr>
              <a:t>GREAT!</a:t>
            </a:r>
            <a:endParaRPr lang="en-US" sz="14000" b="1" dirty="0">
              <a:solidFill>
                <a:srgbClr val="002060"/>
              </a:solidFill>
            </a:endParaRPr>
          </a:p>
          <a:p>
            <a:pPr algn="ctr"/>
            <a:endParaRPr lang="en-US" sz="85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0000" y="27649842"/>
            <a:ext cx="3642785" cy="4271884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10439279" y="17086254"/>
            <a:ext cx="26753879" cy="4755142"/>
          </a:xfrm>
          <a:prstGeom prst="rect">
            <a:avLst/>
          </a:prstGeom>
          <a:noFill/>
        </p:spPr>
        <p:txBody>
          <a:bodyPr wrap="square" lIns="106674" tIns="53337" rIns="106674" bIns="53337" rtlCol="0" anchor="ctr">
            <a:spAutoFit/>
          </a:bodyPr>
          <a:lstStyle/>
          <a:p>
            <a:r>
              <a:rPr lang="en-US" sz="11200" b="1" dirty="0">
                <a:solidFill>
                  <a:srgbClr val="002060"/>
                </a:solidFill>
              </a:rPr>
              <a:t>Website: </a:t>
            </a:r>
            <a:r>
              <a:rPr lang="en-US" sz="11200" dirty="0">
                <a:solidFill>
                  <a:srgbClr val="002060"/>
                </a:solidFill>
                <a:hlinkClick r:id="rId3"/>
              </a:rPr>
              <a:t>http://posters.unh.edu</a:t>
            </a:r>
            <a:endParaRPr lang="en-US" sz="11200" dirty="0">
              <a:solidFill>
                <a:srgbClr val="002060"/>
              </a:solidFill>
            </a:endParaRPr>
          </a:p>
          <a:p>
            <a:r>
              <a:rPr lang="en-US" sz="11200" b="1" dirty="0">
                <a:solidFill>
                  <a:srgbClr val="002060"/>
                </a:solidFill>
              </a:rPr>
              <a:t>Poster </a:t>
            </a:r>
            <a:r>
              <a:rPr lang="en-US" sz="11200" b="1" dirty="0">
                <a:solidFill>
                  <a:srgbClr val="002060"/>
                </a:solidFill>
              </a:rPr>
              <a:t>Guide: </a:t>
            </a:r>
            <a:r>
              <a:rPr lang="en-US" sz="11200" dirty="0">
                <a:solidFill>
                  <a:srgbClr val="002060"/>
                </a:solidFill>
                <a:hlinkClick r:id="rId4"/>
              </a:rPr>
              <a:t>http://goo.gl/1E7TJY</a:t>
            </a:r>
            <a:endParaRPr lang="en-US" sz="11200" dirty="0">
              <a:solidFill>
                <a:srgbClr val="002060"/>
              </a:solidFill>
            </a:endParaRPr>
          </a:p>
          <a:p>
            <a:endParaRPr lang="en-US" sz="7800" dirty="0"/>
          </a:p>
        </p:txBody>
      </p:sp>
      <p:sp>
        <p:nvSpPr>
          <p:cNvPr id="25" name="TextBox 24"/>
          <p:cNvSpPr txBox="1"/>
          <p:nvPr/>
        </p:nvSpPr>
        <p:spPr>
          <a:xfrm>
            <a:off x="10463116" y="28902850"/>
            <a:ext cx="30713760" cy="2262152"/>
          </a:xfrm>
          <a:prstGeom prst="rect">
            <a:avLst/>
          </a:prstGeom>
          <a:noFill/>
        </p:spPr>
        <p:txBody>
          <a:bodyPr wrap="square" lIns="106674" tIns="53337" rIns="106674" bIns="53337" rtlCol="0">
            <a:spAutoFit/>
          </a:bodyPr>
          <a:lstStyle/>
          <a:p>
            <a:r>
              <a:rPr lang="en-US" sz="14000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DELETE THIS SLIDE BEFORE PRINTING</a:t>
            </a:r>
            <a:endParaRPr lang="en-US" sz="14000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67759772"/>
      </p:ext>
    </p:extLst>
  </p:cSld>
  <p:clrMapOvr>
    <a:masterClrMapping/>
  </p:clrMapOvr>
</p:sld>
</file>

<file path=ppt/theme/theme1.xml><?xml version="1.0" encoding="utf-8"?>
<a:theme xmlns:a="http://schemas.openxmlformats.org/drawingml/2006/main" name="Medical Poster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</a:spPr>
      <a:bodyPr rtlCol="0" anchor="ctr"/>
      <a:lstStyle>
        <a:defPPr algn="ctr">
          <a:defRPr sz="6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accent4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6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Presentation1" id="{55A68E73-61CB-4542-8C48-DCBB2482A3D5}" vid="{6A3CA63D-1E3C-4681-8668-89277FEB3FEB}"/>
    </a:ext>
  </a:extLst>
</a:theme>
</file>

<file path=ppt/theme/theme2.xml><?xml version="1.0" encoding="utf-8"?>
<a:theme xmlns:a="http://schemas.openxmlformats.org/drawingml/2006/main" name="Office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1110015-E380-4C53-980C-698226C61CA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Poster (blue and brown design)</Template>
  <TotalTime>0</TotalTime>
  <Words>105</Words>
  <Application>Microsoft Office PowerPoint</Application>
  <PresentationFormat>Custom</PresentationFormat>
  <Paragraphs>48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Medical Poster</vt:lpstr>
      <vt:lpstr>Name of Poster Goes Here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2015-04-29T17:08:18Z</dcterms:created>
  <dcterms:modified xsi:type="dcterms:W3CDTF">2016-04-04T18:56:18Z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TC040015519991</vt:lpwstr>
  </property>
</Properties>
</file>