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402336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26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32" autoAdjust="0"/>
  </p:normalViewPr>
  <p:slideViewPr>
    <p:cSldViewPr snapToGrid="0">
      <p:cViewPr varScale="1">
        <p:scale>
          <a:sx n="19" d="100"/>
          <a:sy n="19" d="100"/>
        </p:scale>
        <p:origin x="1548" y="66"/>
      </p:cViewPr>
      <p:guideLst>
        <p:guide orient="horz" pos="10368"/>
        <p:guide pos="12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43050" y="1143000"/>
            <a:ext cx="37719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6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990600"/>
            <a:ext cx="28498800" cy="25145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5867400" y="3588604"/>
            <a:ext cx="284988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7750" y="5852160"/>
            <a:ext cx="117348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047750" y="7071360"/>
            <a:ext cx="117348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047750" y="15032736"/>
            <a:ext cx="117348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047750" y="16251937"/>
            <a:ext cx="117348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047750" y="25831800"/>
            <a:ext cx="117348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047750" y="27057096"/>
            <a:ext cx="117348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4249400" y="5852160"/>
            <a:ext cx="117348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4249400" y="7071360"/>
            <a:ext cx="117348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4249400" y="11948160"/>
            <a:ext cx="117348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4249400" y="23469600"/>
            <a:ext cx="117348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4249400" y="25831800"/>
            <a:ext cx="117348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4249400" y="27057096"/>
            <a:ext cx="117348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7409140" y="5852160"/>
            <a:ext cx="117348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7409140" y="7071360"/>
            <a:ext cx="117348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7409140" y="15837408"/>
            <a:ext cx="117348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7409140" y="25831800"/>
            <a:ext cx="117348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7409140" y="27057096"/>
            <a:ext cx="117348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8404" userDrawn="1">
          <p15:clr>
            <a:srgbClr val="A4A3A4"/>
          </p15:clr>
        </p15:guide>
        <p15:guide id="2" pos="1694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402336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5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867400" y="990600"/>
            <a:ext cx="284988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0" y="6019800"/>
            <a:ext cx="284988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750" y="32114698"/>
            <a:ext cx="90525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00310" y="32114698"/>
            <a:ext cx="2003298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33290" y="32114698"/>
            <a:ext cx="90525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023506" rtl="0" eaLnBrk="1" latinLnBrk="0" hangingPunct="1">
        <a:lnSpc>
          <a:spcPct val="90000"/>
        </a:lnSpc>
        <a:spcBef>
          <a:spcPct val="0"/>
        </a:spcBef>
        <a:buNone/>
        <a:defRPr sz="8067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19115" indent="-419115" algn="l" defTabSz="4023506" rtl="0" eaLnBrk="1" latinLnBrk="0" hangingPunct="1">
        <a:lnSpc>
          <a:spcPct val="100000"/>
        </a:lnSpc>
        <a:spcBef>
          <a:spcPts val="1100"/>
        </a:spcBef>
        <a:buClr>
          <a:schemeClr val="accent2"/>
        </a:buClr>
        <a:buFont typeface="Arial" panose="020B0604020202020204" pitchFamily="34" charset="0"/>
        <a:buChar char="•"/>
        <a:defRPr sz="256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77" indent="-419115" algn="l" defTabSz="4023506" rtl="0" eaLnBrk="1" latinLnBrk="0" hangingPunct="1">
        <a:lnSpc>
          <a:spcPct val="100000"/>
        </a:lnSpc>
        <a:spcBef>
          <a:spcPts val="1100"/>
        </a:spcBef>
        <a:buClr>
          <a:schemeClr val="accent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77" indent="-419115" algn="l" defTabSz="4023506" rtl="0" eaLnBrk="1" latinLnBrk="0" hangingPunct="1">
        <a:lnSpc>
          <a:spcPct val="100000"/>
        </a:lnSpc>
        <a:spcBef>
          <a:spcPts val="1100"/>
        </a:spcBef>
        <a:buClr>
          <a:schemeClr val="accent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77" indent="-419115" algn="l" defTabSz="4023506" rtl="0" eaLnBrk="1" latinLnBrk="0" hangingPunct="1">
        <a:lnSpc>
          <a:spcPct val="100000"/>
        </a:lnSpc>
        <a:spcBef>
          <a:spcPts val="1100"/>
        </a:spcBef>
        <a:buClr>
          <a:schemeClr val="accent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77" indent="-419115" algn="l" defTabSz="4023506" rtl="0" eaLnBrk="1" latinLnBrk="0" hangingPunct="1">
        <a:lnSpc>
          <a:spcPct val="100000"/>
        </a:lnSpc>
        <a:spcBef>
          <a:spcPts val="1100"/>
        </a:spcBef>
        <a:buClr>
          <a:schemeClr val="accent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77" indent="-419115" algn="l" defTabSz="4023506" rtl="0" eaLnBrk="1" latinLnBrk="0" hangingPunct="1">
        <a:lnSpc>
          <a:spcPct val="100000"/>
        </a:lnSpc>
        <a:spcBef>
          <a:spcPts val="1100"/>
        </a:spcBef>
        <a:buClr>
          <a:schemeClr val="accent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1005877" indent="-419115" algn="l" defTabSz="4023506" rtl="0" eaLnBrk="1" latinLnBrk="0" hangingPunct="1">
        <a:lnSpc>
          <a:spcPct val="100000"/>
        </a:lnSpc>
        <a:spcBef>
          <a:spcPts val="1100"/>
        </a:spcBef>
        <a:buClr>
          <a:schemeClr val="accent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1005877" indent="-419115" algn="l" defTabSz="4023506" rtl="0" eaLnBrk="1" latinLnBrk="0" hangingPunct="1">
        <a:lnSpc>
          <a:spcPct val="100000"/>
        </a:lnSpc>
        <a:spcBef>
          <a:spcPts val="1100"/>
        </a:spcBef>
        <a:buClr>
          <a:schemeClr val="accent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1005877" indent="-419115" algn="l" defTabSz="4023506" rtl="0" eaLnBrk="1" latinLnBrk="0" hangingPunct="1">
        <a:lnSpc>
          <a:spcPct val="100000"/>
        </a:lnSpc>
        <a:spcBef>
          <a:spcPts val="1100"/>
        </a:spcBef>
        <a:buClr>
          <a:schemeClr val="accent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506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753" algn="l" defTabSz="4023506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506" algn="l" defTabSz="4023506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259" algn="l" defTabSz="4023506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7013" algn="l" defTabSz="4023506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766" algn="l" defTabSz="4023506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519" algn="l" defTabSz="4023506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2272" algn="l" defTabSz="4023506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4025" algn="l" defTabSz="4023506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660" userDrawn="1">
          <p15:clr>
            <a:srgbClr val="A4A3A4"/>
          </p15:clr>
        </p15:guide>
        <p15:guide id="3" pos="24684" userDrawn="1">
          <p15:clr>
            <a:srgbClr val="A4A3A4"/>
          </p15:clr>
        </p15:guide>
        <p15:guide id="4" pos="1267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sters.unh.ed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oo.gl/1E7TJ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45637" y="-78907"/>
            <a:ext cx="28498800" cy="2304995"/>
          </a:xfrm>
        </p:spPr>
        <p:txBody>
          <a:bodyPr>
            <a:normAutofit/>
          </a:bodyPr>
          <a:lstStyle/>
          <a:p>
            <a:pPr algn="ctr"/>
            <a:r>
              <a:rPr lang="en-US" sz="8800" dirty="0"/>
              <a:t>Name of Poster Goes Here</a:t>
            </a:r>
            <a:endParaRPr lang="en-US" sz="8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089660" y="5670717"/>
            <a:ext cx="11734800" cy="11176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1089660" y="21518336"/>
            <a:ext cx="11734800" cy="1117600"/>
          </a:xfrm>
        </p:spPr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>
          <a:xfrm>
            <a:off x="1089660" y="22635935"/>
            <a:ext cx="12018054" cy="4821028"/>
          </a:xfrm>
        </p:spPr>
        <p:txBody>
          <a:bodyPr>
            <a:normAutofit/>
          </a:bodyPr>
          <a:lstStyle/>
          <a:p>
            <a:r>
              <a:rPr lang="en-US" sz="4400" dirty="0"/>
              <a:t>Hypothesis  goes here.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4427637" y="5670717"/>
            <a:ext cx="11734800" cy="1117600"/>
          </a:xfrm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>
          <a:xfrm>
            <a:off x="14253279" y="7100425"/>
            <a:ext cx="11734800" cy="8020701"/>
          </a:xfrm>
        </p:spPr>
        <p:txBody>
          <a:bodyPr>
            <a:normAutofit/>
          </a:bodyPr>
          <a:lstStyle/>
          <a:p>
            <a:r>
              <a:rPr lang="en-US" sz="4400" dirty="0"/>
              <a:t>Methods discussion goes here.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>
          <a:xfrm>
            <a:off x="14309677" y="17351684"/>
            <a:ext cx="11734800" cy="8846602"/>
          </a:xfrm>
        </p:spPr>
        <p:txBody>
          <a:bodyPr/>
          <a:lstStyle/>
          <a:p>
            <a:r>
              <a:rPr lang="en-US" sz="3667" dirty="0"/>
              <a:t>(a) Graph 1 Caption   (b) Graph 2 Caption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27409140" y="5699186"/>
            <a:ext cx="11734800" cy="12192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7850298" y="21112624"/>
            <a:ext cx="11734800" cy="11176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27938530" y="22488945"/>
            <a:ext cx="11734800" cy="3450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Conclusions go here. </a:t>
            </a:r>
            <a:endParaRPr lang="en-US" sz="4400" dirty="0"/>
          </a:p>
        </p:txBody>
      </p:sp>
      <p:sp>
        <p:nvSpPr>
          <p:cNvPr id="30" name="Text Placeholder 1"/>
          <p:cNvSpPr>
            <a:spLocks noGrp="1"/>
          </p:cNvSpPr>
          <p:nvPr>
            <p:ph sz="quarter" idx="25"/>
          </p:nvPr>
        </p:nvSpPr>
        <p:spPr>
          <a:xfrm>
            <a:off x="1097418" y="7001358"/>
            <a:ext cx="11734800" cy="13624493"/>
          </a:xfrm>
        </p:spPr>
        <p:txBody>
          <a:bodyPr>
            <a:normAutofit/>
          </a:bodyPr>
          <a:lstStyle/>
          <a:p>
            <a:r>
              <a:rPr lang="en-US" sz="4400" dirty="0"/>
              <a:t>Background Information Point 1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sz="4400" dirty="0"/>
          </a:p>
          <a:p>
            <a:r>
              <a:rPr lang="en-US" sz="4400" dirty="0"/>
              <a:t>Background </a:t>
            </a:r>
            <a:r>
              <a:rPr lang="en-US" sz="4400" dirty="0"/>
              <a:t>Information </a:t>
            </a:r>
            <a:r>
              <a:rPr lang="en-US" sz="4400" dirty="0"/>
              <a:t>Point 2</a:t>
            </a:r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Background Information </a:t>
            </a:r>
            <a:r>
              <a:rPr lang="en-US" sz="4400" dirty="0"/>
              <a:t>Point 3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Background </a:t>
            </a:r>
            <a:r>
              <a:rPr lang="en-US" sz="4400" dirty="0"/>
              <a:t>Information Point </a:t>
            </a:r>
            <a:r>
              <a:rPr lang="en-US" sz="4400" dirty="0"/>
              <a:t>4</a:t>
            </a:r>
            <a:endParaRPr lang="en-US" sz="440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9"/>
          </p:nvPr>
        </p:nvSpPr>
        <p:spPr>
          <a:xfrm>
            <a:off x="14309677" y="15645349"/>
            <a:ext cx="11734800" cy="11176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7409140" y="6948557"/>
            <a:ext cx="1173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/>
          </a:p>
          <a:p>
            <a:pPr marL="419115" indent="-419115">
              <a:buFont typeface="Arial" panose="020B0604020202020204" pitchFamily="34" charset="0"/>
              <a:buChar char="•"/>
            </a:pPr>
            <a:r>
              <a:rPr lang="en-US" sz="4400" dirty="0"/>
              <a:t>Additional results discussion goes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27677" y="2548923"/>
            <a:ext cx="28498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>
                <a:solidFill>
                  <a:schemeClr val="bg1"/>
                </a:solidFill>
              </a:rPr>
              <a:t>Author 1, Name of Department, University of New Hampshire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0791" y="19148092"/>
            <a:ext cx="3929063" cy="39290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0647" y="19148092"/>
            <a:ext cx="3929063" cy="392906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0298" y="8592420"/>
            <a:ext cx="3984540" cy="398454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22" y="9682433"/>
            <a:ext cx="3810506" cy="28566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607" y="1053192"/>
            <a:ext cx="2271527" cy="27353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2611" y="1035650"/>
            <a:ext cx="2271527" cy="273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1358503"/>
            <a:ext cx="40233600" cy="301882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85" tIns="48892" rIns="97785" bIns="48892" rtlCol="0" anchor="ctr"/>
          <a:lstStyle/>
          <a:p>
            <a:pPr algn="ctr"/>
            <a:endParaRPr lang="en-US" sz="6653"/>
          </a:p>
        </p:txBody>
      </p:sp>
      <p:sp>
        <p:nvSpPr>
          <p:cNvPr id="22" name="TextBox 21"/>
          <p:cNvSpPr txBox="1"/>
          <p:nvPr/>
        </p:nvSpPr>
        <p:spPr>
          <a:xfrm>
            <a:off x="3761455" y="3526184"/>
            <a:ext cx="31122522" cy="11172989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pPr algn="ctr"/>
            <a:r>
              <a:rPr lang="en-US" sz="12834" b="1" dirty="0">
                <a:solidFill>
                  <a:srgbClr val="002060"/>
                </a:solidFill>
              </a:rPr>
              <a:t>This poster template provided courtesy of </a:t>
            </a:r>
          </a:p>
          <a:p>
            <a:pPr algn="ctr"/>
            <a:r>
              <a:rPr lang="en-US" sz="12834" b="1" dirty="0">
                <a:solidFill>
                  <a:srgbClr val="002060"/>
                </a:solidFill>
              </a:rPr>
              <a:t>UNH ESRC Poster Printing Services</a:t>
            </a:r>
          </a:p>
          <a:p>
            <a:pPr algn="ctr"/>
            <a:endParaRPr lang="en-US" sz="12834" dirty="0">
              <a:solidFill>
                <a:schemeClr val="tx2"/>
              </a:solidFill>
            </a:endParaRPr>
          </a:p>
          <a:p>
            <a:pPr algn="ctr"/>
            <a:endParaRPr lang="en-US" sz="12834" dirty="0">
              <a:solidFill>
                <a:schemeClr val="tx2"/>
              </a:solidFill>
            </a:endParaRPr>
          </a:p>
          <a:p>
            <a:pPr algn="ctr"/>
            <a:r>
              <a:rPr lang="en-US" sz="12834" dirty="0">
                <a:solidFill>
                  <a:srgbClr val="002060"/>
                </a:solidFill>
              </a:rPr>
              <a:t>Trust us to make your poster look </a:t>
            </a:r>
            <a:r>
              <a:rPr lang="en-US" sz="12834" b="1" dirty="0">
                <a:solidFill>
                  <a:srgbClr val="002060"/>
                </a:solidFill>
              </a:rPr>
              <a:t>GREAT!</a:t>
            </a:r>
          </a:p>
          <a:p>
            <a:pPr algn="ctr"/>
            <a:endParaRPr lang="en-US" sz="7792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334" y="26717288"/>
            <a:ext cx="3339220" cy="391589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9569340" y="17033936"/>
            <a:ext cx="24524389" cy="4359008"/>
          </a:xfrm>
          <a:prstGeom prst="rect">
            <a:avLst/>
          </a:prstGeom>
          <a:noFill/>
        </p:spPr>
        <p:txBody>
          <a:bodyPr wrap="square" lIns="97785" tIns="48892" rIns="97785" bIns="48892" rtlCol="0" anchor="ctr">
            <a:spAutoFit/>
          </a:bodyPr>
          <a:lstStyle/>
          <a:p>
            <a:r>
              <a:rPr lang="en-US" sz="10267" b="1" dirty="0">
                <a:solidFill>
                  <a:srgbClr val="002060"/>
                </a:solidFill>
              </a:rPr>
              <a:t>Website: </a:t>
            </a:r>
            <a:r>
              <a:rPr lang="en-US" sz="10267" dirty="0">
                <a:solidFill>
                  <a:srgbClr val="002060"/>
                </a:solidFill>
                <a:hlinkClick r:id="rId3"/>
              </a:rPr>
              <a:t>http://posters.unh.edu</a:t>
            </a:r>
            <a:endParaRPr lang="en-US" sz="10267" dirty="0">
              <a:solidFill>
                <a:srgbClr val="002060"/>
              </a:solidFill>
            </a:endParaRPr>
          </a:p>
          <a:p>
            <a:r>
              <a:rPr lang="en-US" sz="10267" b="1" dirty="0">
                <a:solidFill>
                  <a:srgbClr val="002060"/>
                </a:solidFill>
              </a:rPr>
              <a:t>Poster Guide: </a:t>
            </a:r>
            <a:r>
              <a:rPr lang="en-US" sz="10267" dirty="0">
                <a:solidFill>
                  <a:srgbClr val="002060"/>
                </a:solidFill>
                <a:hlinkClick r:id="rId4"/>
              </a:rPr>
              <a:t>http://goo.gl/1E7TJY</a:t>
            </a:r>
            <a:endParaRPr lang="en-US" sz="10267" dirty="0">
              <a:solidFill>
                <a:srgbClr val="002060"/>
              </a:solidFill>
            </a:endParaRPr>
          </a:p>
          <a:p>
            <a:endParaRPr lang="en-US" sz="7150" dirty="0"/>
          </a:p>
        </p:txBody>
      </p:sp>
      <p:sp>
        <p:nvSpPr>
          <p:cNvPr id="25" name="TextBox 24"/>
          <p:cNvSpPr txBox="1"/>
          <p:nvPr/>
        </p:nvSpPr>
        <p:spPr>
          <a:xfrm>
            <a:off x="9591190" y="27865879"/>
            <a:ext cx="28154280" cy="2073767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12834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THIS SLIDE BEFORE PRINTING</a:t>
            </a:r>
          </a:p>
        </p:txBody>
      </p:sp>
    </p:spTree>
    <p:extLst>
      <p:ext uri="{BB962C8B-B14F-4D97-AF65-F5344CB8AC3E}">
        <p14:creationId xmlns:p14="http://schemas.microsoft.com/office/powerpoint/2010/main" val="1167759772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(blue and brown design)</Template>
  <TotalTime>0</TotalTime>
  <Words>105</Words>
  <Application>Microsoft Office PowerPoint</Application>
  <PresentationFormat>Custom</PresentationFormat>
  <Paragraphs>48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Medical Poster</vt:lpstr>
      <vt:lpstr>Name of Poster Goes Here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2015-04-29T17:08:18Z</dcterms:created>
  <dcterms:modified xsi:type="dcterms:W3CDTF">2017-03-29T16:23:08Z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