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36576000" cy="29260800"/>
  <p:notesSz cx="6858000" cy="9144000"/>
  <p:defaultTextStyle>
    <a:defPPr>
      <a:defRPr lang="en-US"/>
    </a:defPPr>
    <a:lvl1pPr marL="0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42521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85042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327564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770085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212606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655127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0097648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540170" algn="l" defTabSz="288504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>
        <p:scale>
          <a:sx n="20" d="100"/>
          <a:sy n="20" d="100"/>
        </p:scale>
        <p:origin x="-3414" y="-1158"/>
      </p:cViewPr>
      <p:guideLst>
        <p:guide orient="horz" pos="9216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7768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15536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73304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31072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88841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46609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04377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862145" algn="l" defTabSz="7155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880533"/>
            <a:ext cx="25908000" cy="2235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5334000" y="3189871"/>
            <a:ext cx="25908000" cy="73866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52500" y="5201920"/>
            <a:ext cx="10668000" cy="1083733"/>
          </a:xfrm>
          <a:prstGeom prst="round1Rect">
            <a:avLst/>
          </a:prstGeom>
          <a:solidFill>
            <a:schemeClr val="accent2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952500" y="6285653"/>
            <a:ext cx="10668000" cy="6096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52500" y="13362432"/>
            <a:ext cx="10668000" cy="1083733"/>
          </a:xfrm>
          <a:prstGeom prst="round1Rect">
            <a:avLst/>
          </a:prstGeom>
          <a:solidFill>
            <a:schemeClr val="accent3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952500" y="14446168"/>
            <a:ext cx="10668000" cy="8078369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52500" y="22961600"/>
            <a:ext cx="10668000" cy="1083733"/>
          </a:xfrm>
          <a:prstGeom prst="round1Rect">
            <a:avLst/>
          </a:prstGeom>
          <a:solidFill>
            <a:schemeClr val="accent4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9525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0" y="5201920"/>
            <a:ext cx="10668000" cy="1083733"/>
          </a:xfrm>
          <a:prstGeom prst="round1Rect">
            <a:avLst/>
          </a:prstGeom>
          <a:solidFill>
            <a:schemeClr val="accent5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2954000" y="6285653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2954000" y="10620587"/>
            <a:ext cx="10668000" cy="5486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2954000" y="20861867"/>
            <a:ext cx="10668000" cy="1557867"/>
          </a:xfrm>
        </p:spPr>
        <p:txBody>
          <a:bodyPr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2954000" y="22961600"/>
            <a:ext cx="10668000" cy="1083733"/>
          </a:xfrm>
          <a:prstGeom prst="round1Rect">
            <a:avLst/>
          </a:prstGeom>
          <a:solidFill>
            <a:schemeClr val="accent6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29540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4917400" y="5201920"/>
            <a:ext cx="10668000" cy="1083733"/>
          </a:xfrm>
          <a:prstGeom prst="round1Rect">
            <a:avLst/>
          </a:prstGeom>
          <a:solidFill>
            <a:schemeClr val="accent6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4917400" y="6285653"/>
            <a:ext cx="10668000" cy="6502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4917400" y="14077696"/>
            <a:ext cx="10668000" cy="6502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4917400" y="22961600"/>
            <a:ext cx="10668000" cy="1083733"/>
          </a:xfrm>
          <a:prstGeom prst="round1Rect">
            <a:avLst/>
          </a:prstGeom>
          <a:solidFill>
            <a:schemeClr val="accent1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49174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36576000" cy="447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4" tIns="35777" rIns="71554" bIns="35777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0" y="880533"/>
            <a:ext cx="25908000" cy="2235147"/>
          </a:xfrm>
          <a:prstGeom prst="rect">
            <a:avLst/>
          </a:prstGeom>
        </p:spPr>
        <p:txBody>
          <a:bodyPr vert="horz" lIns="71554" tIns="35777" rIns="71554" bIns="35777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0" y="5350934"/>
            <a:ext cx="25908000" cy="21004108"/>
          </a:xfrm>
          <a:prstGeom prst="rect">
            <a:avLst/>
          </a:prstGeom>
        </p:spPr>
        <p:txBody>
          <a:bodyPr vert="horz" lIns="71554" tIns="35777" rIns="71554" bIns="357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28546399"/>
            <a:ext cx="8229600" cy="406400"/>
          </a:xfrm>
          <a:prstGeom prst="rect">
            <a:avLst/>
          </a:prstGeom>
        </p:spPr>
        <p:txBody>
          <a:bodyPr vert="horz" lIns="71554" tIns="35777" rIns="71554" bIns="357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2100" y="28546399"/>
            <a:ext cx="18211800" cy="406400"/>
          </a:xfrm>
          <a:prstGeom prst="rect">
            <a:avLst/>
          </a:prstGeom>
        </p:spPr>
        <p:txBody>
          <a:bodyPr vert="horz" lIns="71554" tIns="35777" rIns="71554" bIns="357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3900" y="28546399"/>
            <a:ext cx="8229600" cy="406400"/>
          </a:xfrm>
          <a:prstGeom prst="rect">
            <a:avLst/>
          </a:prstGeom>
        </p:spPr>
        <p:txBody>
          <a:bodyPr vert="horz" lIns="71554" tIns="35777" rIns="71554" bIns="3577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434574" rtl="0" eaLnBrk="1" latinLnBrk="0" hangingPunct="1">
        <a:lnSpc>
          <a:spcPct val="90000"/>
        </a:lnSpc>
        <a:spcBef>
          <a:spcPct val="0"/>
        </a:spcBef>
        <a:buNone/>
        <a:defRPr sz="6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7768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858643" indent="-357768" algn="l" defTabSz="3434574" rtl="0" eaLnBrk="1" latinLnBrk="0" hangingPunct="1">
        <a:lnSpc>
          <a:spcPct val="100000"/>
        </a:lnSpc>
        <a:spcBef>
          <a:spcPts val="940"/>
        </a:spcBef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7288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4574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1862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9148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6436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3722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21010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8297" algn="l" defTabSz="3434574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12982" y="0"/>
            <a:ext cx="25908000" cy="2235147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Name of Poster Goes Here</a:t>
            </a:r>
            <a:endParaRPr lang="en-US" sz="9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90600" y="5201920"/>
            <a:ext cx="10668000" cy="108373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90600" y="19536228"/>
            <a:ext cx="10668000" cy="1083733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990601" y="20619963"/>
            <a:ext cx="10925503" cy="4674936"/>
          </a:xfrm>
        </p:spPr>
        <p:txBody>
          <a:bodyPr>
            <a:normAutofit/>
          </a:bodyPr>
          <a:lstStyle/>
          <a:p>
            <a:r>
              <a:rPr lang="en-US" sz="3700" dirty="0"/>
              <a:t>Hypothesis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3116033" y="5201920"/>
            <a:ext cx="10668000" cy="1083733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3008798" y="6385585"/>
            <a:ext cx="10668000" cy="7777649"/>
          </a:xfrm>
        </p:spPr>
        <p:txBody>
          <a:bodyPr>
            <a:normAutofit/>
          </a:bodyPr>
          <a:lstStyle/>
          <a:p>
            <a:r>
              <a:rPr lang="en-US" sz="3700" dirty="0"/>
              <a:t>Methods discussion goes 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3008798" y="15495839"/>
            <a:ext cx="10668000" cy="8578523"/>
          </a:xfrm>
        </p:spPr>
        <p:txBody>
          <a:bodyPr/>
          <a:lstStyle/>
          <a:p>
            <a:r>
              <a:rPr lang="en-US" sz="4000" dirty="0"/>
              <a:t>(a) Graph 1 Caption   </a:t>
            </a:r>
            <a:r>
              <a:rPr lang="en-US" sz="4000" dirty="0" smtClean="0"/>
              <a:t> (</a:t>
            </a:r>
            <a:r>
              <a:rPr lang="en-US" sz="4000" dirty="0"/>
              <a:t>b) Graph 2 Caption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5318453" y="19142811"/>
            <a:ext cx="10668000" cy="108373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5398663" y="20477426"/>
            <a:ext cx="10668000" cy="3346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700" dirty="0"/>
              <a:t>Conclusions go here. </a:t>
            </a:r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990866" y="6324600"/>
            <a:ext cx="10668000" cy="13211629"/>
          </a:xfrm>
        </p:spPr>
        <p:txBody>
          <a:bodyPr>
            <a:normAutofit/>
          </a:bodyPr>
          <a:lstStyle/>
          <a:p>
            <a:r>
              <a:rPr lang="en-US" sz="3700" dirty="0"/>
              <a:t>Background Information Point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3700" dirty="0"/>
          </a:p>
          <a:p>
            <a:r>
              <a:rPr lang="en-US" sz="3700" dirty="0"/>
              <a:t>Background Information Point 2</a:t>
            </a:r>
          </a:p>
          <a:p>
            <a:endParaRPr lang="en-US" sz="3700" dirty="0"/>
          </a:p>
          <a:p>
            <a:endParaRPr lang="en-US" sz="3700" dirty="0"/>
          </a:p>
          <a:p>
            <a:r>
              <a:rPr lang="en-US" sz="3700" dirty="0"/>
              <a:t>Background Information Point 3</a:t>
            </a:r>
          </a:p>
          <a:p>
            <a:pPr marL="0" indent="0">
              <a:buNone/>
            </a:pPr>
            <a:endParaRPr lang="en-US" sz="3700" dirty="0"/>
          </a:p>
          <a:p>
            <a:endParaRPr lang="en-US" sz="3700" dirty="0"/>
          </a:p>
          <a:p>
            <a:r>
              <a:rPr lang="en-US" sz="3700" dirty="0"/>
              <a:t>Background Information Point 4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3008798" y="13841211"/>
            <a:ext cx="10668000" cy="108373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4917400" y="6285654"/>
            <a:ext cx="10668000" cy="1211026"/>
          </a:xfrm>
          <a:prstGeom prst="rect">
            <a:avLst/>
          </a:prstGeom>
          <a:noFill/>
        </p:spPr>
        <p:txBody>
          <a:bodyPr wrap="square" lIns="71554" tIns="35777" rIns="71554" bIns="35777" rtlCol="0">
            <a:spAutoFit/>
          </a:bodyPr>
          <a:lstStyle/>
          <a:p>
            <a:endParaRPr lang="en-US" sz="3700" dirty="0"/>
          </a:p>
          <a:p>
            <a:pPr marL="357768" indent="-357768">
              <a:buFont typeface="Arial" panose="020B0604020202020204" pitchFamily="34" charset="0"/>
              <a:buChar char="•"/>
            </a:pPr>
            <a:r>
              <a:rPr lang="en-US" sz="3700" dirty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46982" y="2767095"/>
            <a:ext cx="25908000" cy="795528"/>
          </a:xfrm>
          <a:prstGeom prst="rect">
            <a:avLst/>
          </a:prstGeom>
          <a:noFill/>
        </p:spPr>
        <p:txBody>
          <a:bodyPr wrap="square" lIns="71554" tIns="35777" rIns="71554" bIns="35777" rtlCol="0">
            <a:spAutoFit/>
          </a:bodyPr>
          <a:lstStyle/>
          <a:p>
            <a:pPr algn="ctr"/>
            <a:r>
              <a:rPr lang="en-US" sz="4700" dirty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6805" y="17779677"/>
            <a:ext cx="4334177" cy="46231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328" y="17779676"/>
            <a:ext cx="4334177" cy="46231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3257" y="8242647"/>
            <a:ext cx="3622309" cy="386379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03" y="7942864"/>
            <a:ext cx="4156916" cy="31163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32" y="578625"/>
            <a:ext cx="2478029" cy="298399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371" y="731025"/>
            <a:ext cx="2478029" cy="29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2700"/>
            <a:ext cx="36576000" cy="29273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41399" y="2089293"/>
            <a:ext cx="28293202" cy="100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96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9600" dirty="0">
              <a:solidFill>
                <a:schemeClr val="tx2"/>
              </a:solidFill>
            </a:endParaRPr>
          </a:p>
          <a:p>
            <a:pPr algn="ctr"/>
            <a:endParaRPr lang="en-US" sz="9600" dirty="0" smtClean="0">
              <a:solidFill>
                <a:schemeClr val="tx2"/>
              </a:solidFill>
            </a:endParaRPr>
          </a:p>
          <a:p>
            <a:pPr algn="ctr"/>
            <a:endParaRPr lang="en-US" sz="9600" dirty="0">
              <a:solidFill>
                <a:schemeClr val="tx2"/>
              </a:solidFill>
            </a:endParaRPr>
          </a:p>
          <a:p>
            <a:pPr algn="ctr"/>
            <a:r>
              <a:rPr lang="en-US" sz="9600" dirty="0">
                <a:solidFill>
                  <a:srgbClr val="002060"/>
                </a:solidFill>
              </a:rPr>
              <a:t>Trust us to make your poster look </a:t>
            </a:r>
            <a:r>
              <a:rPr lang="en-US" sz="9600" b="1" dirty="0">
                <a:solidFill>
                  <a:srgbClr val="002060"/>
                </a:solidFill>
              </a:rPr>
              <a:t>GREAT!</a:t>
            </a:r>
            <a:endParaRPr lang="en-US" sz="9600" b="1" dirty="0">
              <a:solidFill>
                <a:srgbClr val="002060"/>
              </a:solidFill>
            </a:endParaRPr>
          </a:p>
          <a:p>
            <a:pPr algn="ctr"/>
            <a:endParaRPr lang="en-US" sz="73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67" y="24577637"/>
            <a:ext cx="3035654" cy="379723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719262" y="14278242"/>
            <a:ext cx="22294899" cy="40780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600" b="1" dirty="0">
                <a:solidFill>
                  <a:srgbClr val="002060"/>
                </a:solidFill>
              </a:rPr>
              <a:t>Website: </a:t>
            </a:r>
            <a:r>
              <a:rPr lang="en-US" sz="96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9600" dirty="0">
              <a:solidFill>
                <a:srgbClr val="002060"/>
              </a:solidFill>
            </a:endParaRPr>
          </a:p>
          <a:p>
            <a:r>
              <a:rPr lang="en-US" sz="9600" b="1" dirty="0">
                <a:solidFill>
                  <a:srgbClr val="002060"/>
                </a:solidFill>
              </a:rPr>
              <a:t>Poster </a:t>
            </a:r>
            <a:r>
              <a:rPr lang="en-US" sz="9600" b="1" dirty="0">
                <a:solidFill>
                  <a:srgbClr val="002060"/>
                </a:solidFill>
              </a:rPr>
              <a:t>Guide: </a:t>
            </a:r>
            <a:r>
              <a:rPr lang="en-US" sz="96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9600" dirty="0">
              <a:solidFill>
                <a:srgbClr val="002060"/>
              </a:solidFill>
            </a:endParaRPr>
          </a:p>
          <a:p>
            <a:endParaRPr lang="en-US" sz="6700" dirty="0"/>
          </a:p>
        </p:txBody>
      </p:sp>
      <p:sp>
        <p:nvSpPr>
          <p:cNvPr id="25" name="TextBox 24"/>
          <p:cNvSpPr txBox="1"/>
          <p:nvPr/>
        </p:nvSpPr>
        <p:spPr>
          <a:xfrm>
            <a:off x="8719263" y="25691422"/>
            <a:ext cx="2559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  <a:endParaRPr lang="en-US" sz="12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453065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2016-04-04T18:56:35Z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