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0" r:id="rId3"/>
  </p:sldIdLst>
  <p:sldSz cx="51206400" cy="384048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>
        <p:scale>
          <a:sx n="28" d="100"/>
          <a:sy n="28" d="100"/>
        </p:scale>
        <p:origin x="-1158" y="-72"/>
      </p:cViewPr>
      <p:guideLst>
        <p:guide orient="horz" pos="12096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223" y="11931121"/>
            <a:ext cx="43523958" cy="82306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591" y="21761980"/>
            <a:ext cx="35845220" cy="981604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013" y="1537230"/>
            <a:ext cx="11521810" cy="3277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9579" y="1537230"/>
            <a:ext cx="34387632" cy="3277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59581" y="1537229"/>
            <a:ext cx="46087242" cy="640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9582" y="8960382"/>
            <a:ext cx="22954720" cy="12584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92103" y="8960382"/>
            <a:ext cx="22954720" cy="12584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59582" y="21723086"/>
            <a:ext cx="22954720" cy="12584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92103" y="21723086"/>
            <a:ext cx="22954720" cy="12584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9016"/>
            <a:ext cx="43525811" cy="76268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961"/>
            <a:ext cx="43525811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82" y="8960381"/>
            <a:ext cx="22954720" cy="2534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2103" y="8960381"/>
            <a:ext cx="22954720" cy="2534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81" y="8597376"/>
            <a:ext cx="22625051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581" y="12179301"/>
            <a:ext cx="22625051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511" y="8597376"/>
            <a:ext cx="22634310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511" y="12179301"/>
            <a:ext cx="22634310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80" y="1529822"/>
            <a:ext cx="16846551" cy="6506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1020" y="1529822"/>
            <a:ext cx="28625800" cy="32776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580" y="8036190"/>
            <a:ext cx="16846551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42" y="26882996"/>
            <a:ext cx="30724210" cy="3174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442" y="3431913"/>
            <a:ext cx="30724210" cy="23041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442" y="30057466"/>
            <a:ext cx="30724210" cy="4506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995" y="1537229"/>
            <a:ext cx="460864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995" y="8960381"/>
            <a:ext cx="46086419" cy="2534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995" y="34974742"/>
            <a:ext cx="119488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195" y="34974742"/>
            <a:ext cx="162160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595" y="34974742"/>
            <a:ext cx="119488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"/>
            <a:ext cx="51206400" cy="64007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solidFill>
                  <a:schemeClr val="bg1"/>
                </a:solidFill>
              </a:rPr>
              <a:t>Name of Poster Goes Here</a:t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Poster Subtitle Goes Here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400" i="1" dirty="0" smtClean="0">
                <a:solidFill>
                  <a:srgbClr val="FFFFFF"/>
                </a:solidFill>
              </a:rPr>
              <a:t>Author 1 </a:t>
            </a:r>
            <a:r>
              <a:rPr lang="en-US" sz="5400" i="1" dirty="0">
                <a:solidFill>
                  <a:srgbClr val="FFFFFF"/>
                </a:solidFill>
              </a:rPr>
              <a:t>&amp; </a:t>
            </a:r>
            <a:r>
              <a:rPr lang="en-US" sz="5400" i="1" dirty="0" smtClean="0">
                <a:solidFill>
                  <a:srgbClr val="FFFFFF"/>
                </a:solidFill>
              </a:rPr>
              <a:t>Author 2 </a:t>
            </a:r>
            <a:r>
              <a:rPr lang="en-US" sz="5400" i="1" dirty="0">
                <a:solidFill>
                  <a:srgbClr val="FFFFFF"/>
                </a:solidFill>
              </a:rPr>
              <a:t/>
            </a:r>
            <a:br>
              <a:rPr lang="en-US" sz="5400" i="1" dirty="0">
                <a:solidFill>
                  <a:srgbClr val="FFFFFF"/>
                </a:solidFill>
              </a:rPr>
            </a:br>
            <a:r>
              <a:rPr lang="en-US" sz="5400" i="1" dirty="0" smtClean="0">
                <a:solidFill>
                  <a:srgbClr val="FFFFFF"/>
                </a:solidFill>
              </a:rPr>
              <a:t>Department of [Insert Name], University </a:t>
            </a:r>
            <a:r>
              <a:rPr lang="en-US" sz="5400" i="1" dirty="0">
                <a:solidFill>
                  <a:srgbClr val="FFFFFF"/>
                </a:solidFill>
              </a:rPr>
              <a:t>of New Hampshire</a:t>
            </a:r>
            <a:endParaRPr lang="en-US" sz="5400" i="1" dirty="0" smtClean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46494700" y="11988538"/>
            <a:ext cx="355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7938044" y="7112000"/>
            <a:ext cx="14935200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763883" y="17756442"/>
            <a:ext cx="146191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Methods</a:t>
            </a:r>
            <a:endParaRPr lang="en-US" sz="6000" dirty="0">
              <a:solidFill>
                <a:srgbClr val="CCCCCC"/>
              </a:solidFill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936645" y="7112000"/>
            <a:ext cx="14472688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5006848" y="31115000"/>
            <a:ext cx="152414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6847" y="32981903"/>
            <a:ext cx="151722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717011" y="35395764"/>
            <a:ext cx="1778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 algn="l">
              <a:lnSpc>
                <a:spcPct val="150000"/>
              </a:lnSpc>
            </a:pP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For more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information contact:</a:t>
            </a:r>
            <a:endParaRPr lang="en-US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5006845" y="7112000"/>
            <a:ext cx="15014222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948267" y="9245603"/>
            <a:ext cx="148561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3200" b="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4800" b="0" dirty="0" smtClean="0">
                <a:latin typeface="Times New Roman" charset="0"/>
                <a:cs typeface="Times New Roman" charset="0"/>
              </a:rPr>
              <a:t>Introduction Text Goes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881" y="19891946"/>
            <a:ext cx="1548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06844" y="33426403"/>
            <a:ext cx="1548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sz="4800" b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763883" y="33426400"/>
            <a:ext cx="146191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Contacts</a:t>
            </a:r>
            <a:endParaRPr lang="en-US" sz="6000" dirty="0">
              <a:solidFill>
                <a:srgbClr val="CCCC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152" y="17756444"/>
            <a:ext cx="6579785" cy="7402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12" y="17726810"/>
            <a:ext cx="6606126" cy="7431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381" y="27113265"/>
            <a:ext cx="7449264" cy="838042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096089" y="9423403"/>
            <a:ext cx="1548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40712" y="17587046"/>
            <a:ext cx="1548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847" y="9800620"/>
            <a:ext cx="15043855" cy="7017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424" y="1489324"/>
            <a:ext cx="12679278" cy="369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224"/>
            <a:ext cx="51206400" cy="38427025"/>
            <a:chOff x="3038168" y="2271252"/>
            <a:chExt cx="26871560" cy="17255617"/>
          </a:xfrm>
        </p:grpSpPr>
        <p:sp>
          <p:nvSpPr>
            <p:cNvPr id="8" name="Rectangle 7"/>
            <p:cNvSpPr/>
            <p:nvPr/>
          </p:nvSpPr>
          <p:spPr>
            <a:xfrm>
              <a:off x="3038168" y="2271252"/>
              <a:ext cx="26871560" cy="17255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5020" y="3923074"/>
              <a:ext cx="23095973" cy="5168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1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</a:t>
              </a:r>
              <a:r>
                <a:rPr lang="en-US" sz="73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ESRC</a:t>
              </a:r>
              <a:r>
                <a:rPr lang="en-US" sz="1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Poster Printing Services</a:t>
              </a:r>
            </a:p>
            <a:p>
              <a:pPr algn="ctr"/>
              <a:endParaRPr lang="en-US" sz="12000" dirty="0">
                <a:solidFill>
                  <a:schemeClr val="tx2"/>
                </a:solidFill>
              </a:endParaRPr>
            </a:p>
            <a:p>
              <a:pPr algn="ctr"/>
              <a:endParaRPr lang="en-US" sz="131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13100" dirty="0">
                  <a:solidFill>
                    <a:schemeClr val="tx2"/>
                  </a:solidFill>
                </a:rPr>
                <a:t>Trust us to make your poster look GREAT!</a:t>
              </a:r>
            </a:p>
            <a:p>
              <a:pPr algn="ctr"/>
              <a:endParaRPr lang="en-US" sz="1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219" y="12425448"/>
              <a:ext cx="2478029" cy="2983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91484" y="12729302"/>
              <a:ext cx="18199509" cy="245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00126A"/>
                  </a:solidFill>
                </a:rPr>
                <a:t>Website:</a:t>
              </a:r>
              <a:r>
                <a:rPr lang="en-US" sz="1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12000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1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12000" dirty="0">
                  <a:solidFill>
                    <a:schemeClr val="tx2"/>
                  </a:solidFill>
                </a:rPr>
                <a:t>Poster Guide: </a:t>
              </a:r>
              <a:r>
                <a:rPr lang="en-US" sz="12000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1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10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6233" y="18039145"/>
              <a:ext cx="13273548" cy="663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446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73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Name of Poster Goes Here Poster Subtitle Goes Here  Author 1 &amp; Author 2  Department of [Insert Name], University of New Hampshire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Denise</cp:lastModifiedBy>
  <cp:revision>285</cp:revision>
  <cp:lastPrinted>2014-02-24T14:53:09Z</cp:lastPrinted>
  <dcterms:created xsi:type="dcterms:W3CDTF">2004-07-26T21:45:23Z</dcterms:created>
  <dcterms:modified xsi:type="dcterms:W3CDTF">2016-04-05T19:21:14Z</dcterms:modified>
  <cp:category>science research poster</cp:category>
</cp:coreProperties>
</file>