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9" r:id="rId2"/>
    <p:sldId id="260" r:id="rId3"/>
  </p:sldIdLst>
  <p:sldSz cx="43891200" cy="365760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61" b="1" kern="1200">
        <a:solidFill>
          <a:srgbClr val="FF9900"/>
        </a:solidFill>
        <a:latin typeface="Arial" charset="0"/>
        <a:ea typeface="+mn-ea"/>
        <a:cs typeface="+mn-cs"/>
      </a:defRPr>
    </a:lvl1pPr>
    <a:lvl2pPr marL="410520" algn="ctr" rtl="0" fontAlgn="base">
      <a:spcBef>
        <a:spcPct val="0"/>
      </a:spcBef>
      <a:spcAft>
        <a:spcPct val="0"/>
      </a:spcAft>
      <a:defRPr sz="3861" b="1" kern="1200">
        <a:solidFill>
          <a:srgbClr val="FF9900"/>
        </a:solidFill>
        <a:latin typeface="Arial" charset="0"/>
        <a:ea typeface="+mn-ea"/>
        <a:cs typeface="+mn-cs"/>
      </a:defRPr>
    </a:lvl2pPr>
    <a:lvl3pPr marL="821040" algn="ctr" rtl="0" fontAlgn="base">
      <a:spcBef>
        <a:spcPct val="0"/>
      </a:spcBef>
      <a:spcAft>
        <a:spcPct val="0"/>
      </a:spcAft>
      <a:defRPr sz="3861" b="1" kern="1200">
        <a:solidFill>
          <a:srgbClr val="FF9900"/>
        </a:solidFill>
        <a:latin typeface="Arial" charset="0"/>
        <a:ea typeface="+mn-ea"/>
        <a:cs typeface="+mn-cs"/>
      </a:defRPr>
    </a:lvl3pPr>
    <a:lvl4pPr marL="1231560" algn="ctr" rtl="0" fontAlgn="base">
      <a:spcBef>
        <a:spcPct val="0"/>
      </a:spcBef>
      <a:spcAft>
        <a:spcPct val="0"/>
      </a:spcAft>
      <a:defRPr sz="3861" b="1" kern="1200">
        <a:solidFill>
          <a:srgbClr val="FF9900"/>
        </a:solidFill>
        <a:latin typeface="Arial" charset="0"/>
        <a:ea typeface="+mn-ea"/>
        <a:cs typeface="+mn-cs"/>
      </a:defRPr>
    </a:lvl4pPr>
    <a:lvl5pPr marL="1642080" algn="ctr" rtl="0" fontAlgn="base">
      <a:spcBef>
        <a:spcPct val="0"/>
      </a:spcBef>
      <a:spcAft>
        <a:spcPct val="0"/>
      </a:spcAft>
      <a:defRPr sz="3861" b="1" kern="1200">
        <a:solidFill>
          <a:srgbClr val="FF9900"/>
        </a:solidFill>
        <a:latin typeface="Arial" charset="0"/>
        <a:ea typeface="+mn-ea"/>
        <a:cs typeface="+mn-cs"/>
      </a:defRPr>
    </a:lvl5pPr>
    <a:lvl6pPr marL="2052599" algn="l" defTabSz="821040" rtl="0" eaLnBrk="1" latinLnBrk="0" hangingPunct="1">
      <a:defRPr sz="3861" b="1" kern="1200">
        <a:solidFill>
          <a:srgbClr val="FF9900"/>
        </a:solidFill>
        <a:latin typeface="Arial" charset="0"/>
        <a:ea typeface="+mn-ea"/>
        <a:cs typeface="+mn-cs"/>
      </a:defRPr>
    </a:lvl6pPr>
    <a:lvl7pPr marL="2463119" algn="l" defTabSz="821040" rtl="0" eaLnBrk="1" latinLnBrk="0" hangingPunct="1">
      <a:defRPr sz="3861" b="1" kern="1200">
        <a:solidFill>
          <a:srgbClr val="FF9900"/>
        </a:solidFill>
        <a:latin typeface="Arial" charset="0"/>
        <a:ea typeface="+mn-ea"/>
        <a:cs typeface="+mn-cs"/>
      </a:defRPr>
    </a:lvl7pPr>
    <a:lvl8pPr marL="2873639" algn="l" defTabSz="821040" rtl="0" eaLnBrk="1" latinLnBrk="0" hangingPunct="1">
      <a:defRPr sz="3861" b="1" kern="1200">
        <a:solidFill>
          <a:srgbClr val="FF9900"/>
        </a:solidFill>
        <a:latin typeface="Arial" charset="0"/>
        <a:ea typeface="+mn-ea"/>
        <a:cs typeface="+mn-cs"/>
      </a:defRPr>
    </a:lvl8pPr>
    <a:lvl9pPr marL="3284159" algn="l" defTabSz="821040" rtl="0" eaLnBrk="1" latinLnBrk="0" hangingPunct="1">
      <a:defRPr sz="3861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74" userDrawn="1">
          <p15:clr>
            <a:srgbClr val="A4A3A4"/>
          </p15:clr>
        </p15:guide>
        <p15:guide id="2" pos="13330" userDrawn="1">
          <p15:clr>
            <a:srgbClr val="A4A3A4"/>
          </p15:clr>
        </p15:guide>
        <p15:guide id="3" orient="horz" pos="11520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CCCC"/>
    <a:srgbClr val="999999"/>
    <a:srgbClr val="FF9900"/>
    <a:srgbClr val="990000"/>
    <a:srgbClr val="000050"/>
    <a:srgbClr val="00126A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58" autoAdjust="0"/>
    <p:restoredTop sz="94575" autoAdjust="0"/>
  </p:normalViewPr>
  <p:slideViewPr>
    <p:cSldViewPr>
      <p:cViewPr varScale="1">
        <p:scale>
          <a:sx n="17" d="100"/>
          <a:sy n="17" d="100"/>
        </p:scale>
        <p:origin x="1596" y="90"/>
      </p:cViewPr>
      <p:guideLst>
        <p:guide orient="horz" pos="9874"/>
        <p:guide pos="13330"/>
        <p:guide orient="horz" pos="11520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1362972"/>
            <a:ext cx="37306250" cy="78387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20725695"/>
            <a:ext cx="30724474" cy="9348611"/>
          </a:xfrm>
        </p:spPr>
        <p:txBody>
          <a:bodyPr/>
          <a:lstStyle>
            <a:lvl1pPr marL="0" indent="0" algn="ctr">
              <a:buNone/>
              <a:defRPr/>
            </a:lvl1pPr>
            <a:lvl2pPr marL="391866" indent="0" algn="ctr">
              <a:buNone/>
              <a:defRPr/>
            </a:lvl2pPr>
            <a:lvl3pPr marL="783732" indent="0" algn="ctr">
              <a:buNone/>
              <a:defRPr/>
            </a:lvl3pPr>
            <a:lvl4pPr marL="1175598" indent="0" algn="ctr">
              <a:buNone/>
              <a:defRPr/>
            </a:lvl4pPr>
            <a:lvl5pPr marL="1567464" indent="0" algn="ctr">
              <a:buNone/>
              <a:defRPr/>
            </a:lvl5pPr>
            <a:lvl6pPr marL="1959331" indent="0" algn="ctr">
              <a:buNone/>
              <a:defRPr/>
            </a:lvl6pPr>
            <a:lvl7pPr marL="2351197" indent="0" algn="ctr">
              <a:buNone/>
              <a:defRPr/>
            </a:lvl7pPr>
            <a:lvl8pPr marL="2743063" indent="0" algn="ctr">
              <a:buNone/>
              <a:defRPr/>
            </a:lvl8pPr>
            <a:lvl9pPr marL="313492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464029"/>
            <a:ext cx="9875837" cy="312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464029"/>
            <a:ext cx="29475113" cy="312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464028"/>
            <a:ext cx="39503350" cy="609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8533697"/>
            <a:ext cx="19675474" cy="1198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8533697"/>
            <a:ext cx="19675474" cy="1198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20688653"/>
            <a:ext cx="19675474" cy="11985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20688653"/>
            <a:ext cx="19675474" cy="11985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3503825"/>
            <a:ext cx="37307838" cy="7263694"/>
          </a:xfrm>
        </p:spPr>
        <p:txBody>
          <a:bodyPr anchor="t"/>
          <a:lstStyle>
            <a:lvl1pPr algn="l">
              <a:defRPr sz="34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5502820"/>
            <a:ext cx="37307838" cy="8001000"/>
          </a:xfrm>
        </p:spPr>
        <p:txBody>
          <a:bodyPr anchor="b"/>
          <a:lstStyle>
            <a:lvl1pPr marL="0" indent="0">
              <a:buNone/>
              <a:defRPr sz="1714"/>
            </a:lvl1pPr>
            <a:lvl2pPr marL="391866" indent="0">
              <a:buNone/>
              <a:defRPr sz="1543"/>
            </a:lvl2pPr>
            <a:lvl3pPr marL="783732" indent="0">
              <a:buNone/>
              <a:defRPr sz="1371"/>
            </a:lvl3pPr>
            <a:lvl4pPr marL="1175598" indent="0">
              <a:buNone/>
              <a:defRPr sz="1200"/>
            </a:lvl4pPr>
            <a:lvl5pPr marL="1567464" indent="0">
              <a:buNone/>
              <a:defRPr sz="1200"/>
            </a:lvl5pPr>
            <a:lvl6pPr marL="1959331" indent="0">
              <a:buNone/>
              <a:defRPr sz="1200"/>
            </a:lvl6pPr>
            <a:lvl7pPr marL="2351197" indent="0">
              <a:buNone/>
              <a:defRPr sz="1200"/>
            </a:lvl7pPr>
            <a:lvl8pPr marL="2743063" indent="0">
              <a:buNone/>
              <a:defRPr sz="1200"/>
            </a:lvl8pPr>
            <a:lvl9pPr marL="3134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8533697"/>
            <a:ext cx="19675474" cy="24140584"/>
          </a:xfrm>
        </p:spPr>
        <p:txBody>
          <a:bodyPr/>
          <a:lstStyle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8533697"/>
            <a:ext cx="19675474" cy="24140584"/>
          </a:xfrm>
        </p:spPr>
        <p:txBody>
          <a:bodyPr/>
          <a:lstStyle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7" y="8187978"/>
            <a:ext cx="19392901" cy="3411361"/>
          </a:xfrm>
        </p:spPr>
        <p:txBody>
          <a:bodyPr anchor="b"/>
          <a:lstStyle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7" y="11599334"/>
            <a:ext cx="19392901" cy="21073181"/>
          </a:xfrm>
        </p:spPr>
        <p:txBody>
          <a:bodyPr/>
          <a:lstStyle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8187978"/>
            <a:ext cx="19400837" cy="3411361"/>
          </a:xfrm>
        </p:spPr>
        <p:txBody>
          <a:bodyPr anchor="b"/>
          <a:lstStyle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1599334"/>
            <a:ext cx="19400837" cy="21073181"/>
          </a:xfrm>
        </p:spPr>
        <p:txBody>
          <a:bodyPr/>
          <a:lstStyle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456974"/>
            <a:ext cx="14439901" cy="6196542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456974"/>
            <a:ext cx="24536400" cy="31215542"/>
          </a:xfr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2057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6" y="7653514"/>
            <a:ext cx="14439901" cy="25019000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5602854"/>
            <a:ext cx="26335037" cy="3023306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3268489"/>
            <a:ext cx="26335037" cy="21944541"/>
          </a:xfrm>
        </p:spPr>
        <p:txBody>
          <a:bodyPr/>
          <a:lstStyle>
            <a:lvl1pPr marL="0" indent="0">
              <a:buNone/>
              <a:defRPr sz="2743"/>
            </a:lvl1pPr>
            <a:lvl2pPr marL="391866" indent="0">
              <a:buNone/>
              <a:defRPr sz="2400"/>
            </a:lvl2pPr>
            <a:lvl3pPr marL="783732" indent="0">
              <a:buNone/>
              <a:defRPr sz="2057"/>
            </a:lvl3pPr>
            <a:lvl4pPr marL="1175598" indent="0">
              <a:buNone/>
              <a:defRPr sz="1714"/>
            </a:lvl4pPr>
            <a:lvl5pPr marL="1567464" indent="0">
              <a:buNone/>
              <a:defRPr sz="1714"/>
            </a:lvl5pPr>
            <a:lvl6pPr marL="1959331" indent="0">
              <a:buNone/>
              <a:defRPr sz="1714"/>
            </a:lvl6pPr>
            <a:lvl7pPr marL="2351197" indent="0">
              <a:buNone/>
              <a:defRPr sz="1714"/>
            </a:lvl7pPr>
            <a:lvl8pPr marL="2743063" indent="0">
              <a:buNone/>
              <a:defRPr sz="1714"/>
            </a:lvl8pPr>
            <a:lvl9pPr marL="3134929" indent="0">
              <a:buNone/>
              <a:defRPr sz="171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8626158"/>
            <a:ext cx="26335037" cy="4291541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82" y="1464028"/>
            <a:ext cx="3950264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82" y="8533697"/>
            <a:ext cx="39502645" cy="2414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82" y="33309278"/>
            <a:ext cx="1024184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224732">
              <a:defRPr sz="488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82" y="33309278"/>
            <a:ext cx="1389944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224732">
              <a:defRPr sz="488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82" y="33309278"/>
            <a:ext cx="1024184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224732">
              <a:defRPr sz="488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224732" rtl="0" eaLnBrk="0" fontAlgn="base" hangingPunct="0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+mj-lt"/>
          <a:ea typeface="+mj-ea"/>
          <a:cs typeface="+mj-cs"/>
        </a:defRPr>
      </a:lvl1pPr>
      <a:lvl2pPr algn="ctr" defTabSz="3224732" rtl="0" eaLnBrk="0" fontAlgn="base" hangingPunct="0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2pPr>
      <a:lvl3pPr algn="ctr" defTabSz="3224732" rtl="0" eaLnBrk="0" fontAlgn="base" hangingPunct="0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3pPr>
      <a:lvl4pPr algn="ctr" defTabSz="3224732" rtl="0" eaLnBrk="0" fontAlgn="base" hangingPunct="0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4pPr>
      <a:lvl5pPr algn="ctr" defTabSz="3224732" rtl="0" eaLnBrk="0" fontAlgn="base" hangingPunct="0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5pPr>
      <a:lvl6pPr marL="391866" algn="ctr" defTabSz="3224732" rtl="0" fontAlgn="base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6pPr>
      <a:lvl7pPr marL="783732" algn="ctr" defTabSz="3224732" rtl="0" fontAlgn="base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7pPr>
      <a:lvl8pPr marL="1175598" algn="ctr" defTabSz="3224732" rtl="0" fontAlgn="base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8pPr>
      <a:lvl9pPr marL="1567464" algn="ctr" defTabSz="3224732" rtl="0" fontAlgn="base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9pPr>
    </p:titleStyle>
    <p:bodyStyle>
      <a:lvl1pPr marL="1208254" indent="-1208254" algn="l" defTabSz="3224732" rtl="0" eaLnBrk="0" fontAlgn="base" hangingPunct="0">
        <a:spcBef>
          <a:spcPct val="20000"/>
        </a:spcBef>
        <a:spcAft>
          <a:spcPct val="0"/>
        </a:spcAft>
        <a:buChar char="•"/>
        <a:defRPr sz="11314">
          <a:solidFill>
            <a:schemeClr val="tx1"/>
          </a:solidFill>
          <a:latin typeface="+mn-lt"/>
          <a:ea typeface="+mn-ea"/>
          <a:cs typeface="+mn-cs"/>
        </a:defRPr>
      </a:lvl1pPr>
      <a:lvl2pPr marL="2620605" indent="-1008239" algn="l" defTabSz="3224732" rtl="0" eaLnBrk="0" fontAlgn="base" hangingPunct="0">
        <a:spcBef>
          <a:spcPct val="20000"/>
        </a:spcBef>
        <a:spcAft>
          <a:spcPct val="0"/>
        </a:spcAft>
        <a:buChar char="–"/>
        <a:defRPr sz="9857">
          <a:solidFill>
            <a:schemeClr val="tx1"/>
          </a:solidFill>
          <a:latin typeface="+mn-lt"/>
        </a:defRPr>
      </a:lvl2pPr>
      <a:lvl3pPr marL="4030234" indent="-805503" algn="l" defTabSz="3224732" rtl="0" eaLnBrk="0" fontAlgn="base" hangingPunct="0">
        <a:spcBef>
          <a:spcPct val="20000"/>
        </a:spcBef>
        <a:spcAft>
          <a:spcPct val="0"/>
        </a:spcAft>
        <a:buChar char="•"/>
        <a:defRPr sz="8485">
          <a:solidFill>
            <a:schemeClr val="tx1"/>
          </a:solidFill>
          <a:latin typeface="+mn-lt"/>
        </a:defRPr>
      </a:lvl3pPr>
      <a:lvl4pPr marL="5642600" indent="-805503" algn="l" defTabSz="3224732" rtl="0" eaLnBrk="0" fontAlgn="base" hangingPunct="0">
        <a:spcBef>
          <a:spcPct val="20000"/>
        </a:spcBef>
        <a:spcAft>
          <a:spcPct val="0"/>
        </a:spcAft>
        <a:buChar char="–"/>
        <a:defRPr sz="7028">
          <a:solidFill>
            <a:schemeClr val="tx1"/>
          </a:solidFill>
          <a:latin typeface="+mn-lt"/>
        </a:defRPr>
      </a:lvl4pPr>
      <a:lvl5pPr marL="7256327" indent="-806864" algn="l" defTabSz="3224732" rtl="0" eaLnBrk="0" fontAlgn="base" hangingPunct="0">
        <a:spcBef>
          <a:spcPct val="20000"/>
        </a:spcBef>
        <a:spcAft>
          <a:spcPct val="0"/>
        </a:spcAft>
        <a:buChar char="»"/>
        <a:defRPr sz="7028">
          <a:solidFill>
            <a:schemeClr val="tx1"/>
          </a:solidFill>
          <a:latin typeface="+mn-lt"/>
        </a:defRPr>
      </a:lvl5pPr>
      <a:lvl6pPr marL="7648193" indent="-806864" algn="l" defTabSz="3224732" rtl="0" fontAlgn="base">
        <a:spcBef>
          <a:spcPct val="20000"/>
        </a:spcBef>
        <a:spcAft>
          <a:spcPct val="0"/>
        </a:spcAft>
        <a:buChar char="»"/>
        <a:defRPr sz="7028">
          <a:solidFill>
            <a:schemeClr val="tx1"/>
          </a:solidFill>
          <a:latin typeface="+mn-lt"/>
        </a:defRPr>
      </a:lvl6pPr>
      <a:lvl7pPr marL="8040059" indent="-806864" algn="l" defTabSz="3224732" rtl="0" fontAlgn="base">
        <a:spcBef>
          <a:spcPct val="20000"/>
        </a:spcBef>
        <a:spcAft>
          <a:spcPct val="0"/>
        </a:spcAft>
        <a:buChar char="»"/>
        <a:defRPr sz="7028">
          <a:solidFill>
            <a:schemeClr val="tx1"/>
          </a:solidFill>
          <a:latin typeface="+mn-lt"/>
        </a:defRPr>
      </a:lvl7pPr>
      <a:lvl8pPr marL="8431925" indent="-806864" algn="l" defTabSz="3224732" rtl="0" fontAlgn="base">
        <a:spcBef>
          <a:spcPct val="20000"/>
        </a:spcBef>
        <a:spcAft>
          <a:spcPct val="0"/>
        </a:spcAft>
        <a:buChar char="»"/>
        <a:defRPr sz="7028">
          <a:solidFill>
            <a:schemeClr val="tx1"/>
          </a:solidFill>
          <a:latin typeface="+mn-lt"/>
        </a:defRPr>
      </a:lvl8pPr>
      <a:lvl9pPr marL="8823791" indent="-806864" algn="l" defTabSz="3224732" rtl="0" fontAlgn="base">
        <a:spcBef>
          <a:spcPct val="20000"/>
        </a:spcBef>
        <a:spcAft>
          <a:spcPct val="0"/>
        </a:spcAft>
        <a:buChar char="»"/>
        <a:defRPr sz="702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-119687"/>
            <a:ext cx="43891200" cy="54863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indent="-391866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7542" dirty="0">
                <a:solidFill>
                  <a:schemeClr val="bg1"/>
                </a:solidFill>
              </a:rPr>
              <a:t>Name of Poster Goes Here</a:t>
            </a:r>
            <a:br>
              <a:rPr lang="en-US" sz="7542" dirty="0">
                <a:solidFill>
                  <a:schemeClr val="bg1"/>
                </a:solidFill>
              </a:rPr>
            </a:br>
            <a:r>
              <a:rPr lang="en-US" sz="6171" dirty="0">
                <a:solidFill>
                  <a:schemeClr val="bg1"/>
                </a:solidFill>
              </a:rPr>
              <a:t>Poster Subtitle Goes Here</a:t>
            </a:r>
            <a:r>
              <a:rPr lang="en-US" sz="8228" dirty="0"/>
              <a:t/>
            </a:r>
            <a:br>
              <a:rPr lang="en-US" sz="8228" dirty="0"/>
            </a:br>
            <a:r>
              <a:rPr lang="en-US" sz="3428" dirty="0"/>
              <a:t/>
            </a:r>
            <a:br>
              <a:rPr lang="en-US" sz="3428" dirty="0"/>
            </a:br>
            <a:r>
              <a:rPr lang="en-US" sz="4628" i="1" dirty="0">
                <a:solidFill>
                  <a:srgbClr val="FFFFFF"/>
                </a:solidFill>
              </a:rPr>
              <a:t>Author 1 </a:t>
            </a:r>
            <a:r>
              <a:rPr lang="en-US" sz="4628" i="1" dirty="0">
                <a:solidFill>
                  <a:srgbClr val="FFFFFF"/>
                </a:solidFill>
              </a:rPr>
              <a:t>&amp; </a:t>
            </a:r>
            <a:r>
              <a:rPr lang="en-US" sz="4628" i="1" dirty="0">
                <a:solidFill>
                  <a:srgbClr val="FFFFFF"/>
                </a:solidFill>
              </a:rPr>
              <a:t>Author 2 </a:t>
            </a:r>
            <a:r>
              <a:rPr lang="en-US" sz="4628" i="1" dirty="0">
                <a:solidFill>
                  <a:srgbClr val="FFFFFF"/>
                </a:solidFill>
              </a:rPr>
              <a:t/>
            </a:r>
            <a:br>
              <a:rPr lang="en-US" sz="4628" i="1" dirty="0">
                <a:solidFill>
                  <a:srgbClr val="FFFFFF"/>
                </a:solidFill>
              </a:rPr>
            </a:br>
            <a:r>
              <a:rPr lang="en-US" sz="4628" i="1" dirty="0">
                <a:solidFill>
                  <a:srgbClr val="FFFFFF"/>
                </a:solidFill>
              </a:rPr>
              <a:t>Department of [Insert Name], University </a:t>
            </a:r>
            <a:r>
              <a:rPr lang="en-US" sz="4628" i="1" dirty="0">
                <a:solidFill>
                  <a:srgbClr val="FFFFFF"/>
                </a:solidFill>
              </a:rPr>
              <a:t>of New </a:t>
            </a:r>
            <a:r>
              <a:rPr lang="en-US" sz="4628" i="1" dirty="0" smtClean="0">
                <a:solidFill>
                  <a:srgbClr val="FFFFFF"/>
                </a:solidFill>
              </a:rPr>
              <a:t>Hampshire</a:t>
            </a:r>
            <a:endParaRPr lang="en-US" sz="4628" i="1" dirty="0">
              <a:solidFill>
                <a:srgbClr val="FFFFFF"/>
              </a:solidFill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2104690"/>
            <a:ext cx="3048000" cy="48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571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5426158" y="5959956"/>
            <a:ext cx="12801600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defTabSz="3224732"/>
            <a:r>
              <a:rPr lang="en-US" sz="5143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5143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654757" y="17048607"/>
            <a:ext cx="125306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defTabSz="3224732"/>
            <a:r>
              <a:rPr lang="en-US" sz="5143" dirty="0">
                <a:solidFill>
                  <a:srgbClr val="CCCCCC"/>
                </a:solidFill>
              </a:rPr>
              <a:t>Methods</a:t>
            </a:r>
            <a:endParaRPr lang="en-US" sz="5143" dirty="0">
              <a:solidFill>
                <a:srgbClr val="CCCCCC"/>
              </a:solidFill>
            </a:endParaRP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654755" y="5959956"/>
            <a:ext cx="12405161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defTabSz="3224732"/>
            <a:r>
              <a:rPr lang="en-US" sz="5143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309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0217533" y="30480000"/>
            <a:ext cx="130640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defTabSz="3224732"/>
            <a:r>
              <a:rPr lang="en-US" sz="5143" dirty="0">
                <a:solidFill>
                  <a:srgbClr val="CCCCCC"/>
                </a:solidFill>
              </a:rPr>
              <a:t>References</a:t>
            </a:r>
            <a:endParaRPr lang="en-US" sz="3309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5869" y="30099003"/>
            <a:ext cx="13004800" cy="43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91866" algn="l">
              <a:spcBef>
                <a:spcPts val="1029"/>
              </a:spcBef>
            </a:pPr>
            <a:r>
              <a:rPr lang="en-US" sz="2228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" name="TextBox 29"/>
          <p:cNvSpPr txBox="1">
            <a:spLocks noChangeArrowheads="1"/>
          </p:cNvSpPr>
          <p:nvPr/>
        </p:nvSpPr>
        <p:spPr bwMode="auto">
          <a:xfrm>
            <a:off x="-614581" y="32168027"/>
            <a:ext cx="15240000" cy="104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3" algn="l">
              <a:lnSpc>
                <a:spcPct val="150000"/>
              </a:lnSpc>
            </a:pPr>
            <a:r>
              <a:rPr lang="en-US" sz="4114" b="0" dirty="0">
                <a:latin typeface="Times New Roman" pitchFamily="18" charset="0"/>
                <a:cs typeface="Times New Roman" pitchFamily="18" charset="0"/>
              </a:rPr>
              <a:t>For more </a:t>
            </a:r>
            <a:r>
              <a:rPr lang="en-US" sz="4114" b="0" dirty="0">
                <a:latin typeface="Times New Roman" pitchFamily="18" charset="0"/>
                <a:cs typeface="Times New Roman" pitchFamily="18" charset="0"/>
              </a:rPr>
              <a:t>information contact:</a:t>
            </a:r>
            <a:endParaRPr lang="en-US" sz="4114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30073602" y="5991560"/>
            <a:ext cx="12869333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defTabSz="3224732"/>
            <a:r>
              <a:rPr lang="en-US" sz="5143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4628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654755" y="7924800"/>
            <a:ext cx="12733867" cy="7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1029"/>
              </a:spcBef>
              <a:buFont typeface="Wingdings" charset="0"/>
              <a:buChar char="q"/>
            </a:pPr>
            <a:r>
              <a:rPr lang="en-US" sz="2743" b="0" dirty="0">
                <a:latin typeface="Times New Roman" charset="0"/>
                <a:cs typeface="Times New Roman" charset="0"/>
              </a:rPr>
              <a:t> </a:t>
            </a:r>
            <a:r>
              <a:rPr lang="en-US" sz="4114" b="0" dirty="0">
                <a:latin typeface="Times New Roman" charset="0"/>
                <a:cs typeface="Times New Roman" charset="0"/>
              </a:rPr>
              <a:t>Introduction Text Goes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54755" y="18879040"/>
            <a:ext cx="13275734" cy="72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114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discussion goes here</a:t>
            </a:r>
            <a:endParaRPr lang="en-US" sz="4114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98483" y="32232597"/>
            <a:ext cx="13275734" cy="72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114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go here</a:t>
            </a:r>
            <a:endParaRPr lang="en-US" sz="4114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66"/>
          <p:cNvSpPr>
            <a:spLocks noChangeArrowheads="1"/>
          </p:cNvSpPr>
          <p:nvPr/>
        </p:nvSpPr>
        <p:spPr bwMode="auto">
          <a:xfrm>
            <a:off x="654757" y="30480000"/>
            <a:ext cx="12530667" cy="13716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defTabSz="3224732"/>
            <a:r>
              <a:rPr lang="en-US" sz="5143" dirty="0">
                <a:solidFill>
                  <a:srgbClr val="CCCCCC"/>
                </a:solidFill>
              </a:rPr>
              <a:t>Contacts</a:t>
            </a:r>
            <a:endParaRPr lang="en-US" sz="5143" dirty="0">
              <a:solidFill>
                <a:srgbClr val="CCCC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562" y="11034204"/>
            <a:ext cx="5639816" cy="6344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561" y="11161853"/>
            <a:ext cx="5662394" cy="6370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131" y="18898090"/>
            <a:ext cx="6385083" cy="718321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582900" y="8010245"/>
            <a:ext cx="13275734" cy="72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114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discussion goes here</a:t>
            </a:r>
            <a:endParaRPr lang="en-US" sz="4114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005866" y="14498812"/>
            <a:ext cx="13275734" cy="72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114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discussion goes here</a:t>
            </a:r>
            <a:endParaRPr lang="en-US" sz="4114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867" y="8081912"/>
            <a:ext cx="12894733" cy="60147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16" y="1224766"/>
            <a:ext cx="10867953" cy="316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809751"/>
            <a:ext cx="43891200" cy="32937450"/>
            <a:chOff x="3038168" y="2271252"/>
            <a:chExt cx="26871560" cy="17255617"/>
          </a:xfrm>
        </p:grpSpPr>
        <p:sp>
          <p:nvSpPr>
            <p:cNvPr id="8" name="Rectangle 7"/>
            <p:cNvSpPr/>
            <p:nvPr/>
          </p:nvSpPr>
          <p:spPr>
            <a:xfrm>
              <a:off x="3038168" y="2271252"/>
              <a:ext cx="26871560" cy="172556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09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5020" y="3923074"/>
              <a:ext cx="23095973" cy="517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285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This poster template provided courtesy of </a:t>
              </a:r>
            </a:p>
            <a:p>
              <a:pPr algn="ctr"/>
              <a:r>
                <a:rPr lang="en-US" sz="10285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UNH </a:t>
              </a:r>
              <a:r>
                <a:rPr lang="en-US" sz="6257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ESRC</a:t>
              </a:r>
              <a:r>
                <a:rPr lang="en-US" sz="10285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Poster Printing Services</a:t>
              </a:r>
            </a:p>
            <a:p>
              <a:pPr algn="ctr"/>
              <a:endParaRPr lang="en-US" sz="10285" dirty="0">
                <a:solidFill>
                  <a:schemeClr val="tx2"/>
                </a:solidFill>
              </a:endParaRPr>
            </a:p>
            <a:p>
              <a:pPr algn="ctr"/>
              <a:endParaRPr lang="en-US" sz="11228" dirty="0">
                <a:solidFill>
                  <a:schemeClr val="tx2"/>
                </a:solidFill>
              </a:endParaRPr>
            </a:p>
            <a:p>
              <a:pPr algn="ctr"/>
              <a:r>
                <a:rPr lang="en-US" sz="11228" dirty="0">
                  <a:solidFill>
                    <a:schemeClr val="tx2"/>
                  </a:solidFill>
                </a:rPr>
                <a:t>Trust us to make your poster look GREAT!</a:t>
              </a:r>
            </a:p>
            <a:p>
              <a:pPr algn="ctr"/>
              <a:endParaRPr lang="en-US" sz="10285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219" y="12425448"/>
              <a:ext cx="2478029" cy="29839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291484" y="12729302"/>
              <a:ext cx="18199509" cy="2459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285" dirty="0">
                  <a:solidFill>
                    <a:srgbClr val="00126A"/>
                  </a:solidFill>
                </a:rPr>
                <a:t>Website:</a:t>
              </a:r>
              <a:r>
                <a:rPr lang="en-US" sz="10285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10285" dirty="0">
                  <a:solidFill>
                    <a:schemeClr val="accent5">
                      <a:lumMod val="75000"/>
                    </a:schemeClr>
                  </a:solidFill>
                  <a:hlinkClick r:id="rId3"/>
                </a:rPr>
                <a:t>http://posters.unh.edu</a:t>
              </a:r>
              <a:endParaRPr lang="en-US" sz="10285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 sz="10285" dirty="0">
                  <a:solidFill>
                    <a:schemeClr val="tx2"/>
                  </a:solidFill>
                </a:rPr>
                <a:t>Poster Guide: </a:t>
              </a:r>
              <a:r>
                <a:rPr lang="en-US" sz="10285" dirty="0">
                  <a:solidFill>
                    <a:schemeClr val="accent5">
                      <a:lumMod val="75000"/>
                    </a:schemeClr>
                  </a:solidFill>
                  <a:hlinkClick r:id="rId4"/>
                </a:rPr>
                <a:t>http://goo.gl/1E7TJY</a:t>
              </a:r>
              <a:endParaRPr lang="en-US" sz="10285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 sz="9342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6233" y="18039145"/>
              <a:ext cx="13273548" cy="670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14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DELETE THIS SLIDE BEFORE PRINTING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4463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6854</TotalTime>
  <Words>73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Times New Roman</vt:lpstr>
      <vt:lpstr>Wingdings</vt:lpstr>
      <vt:lpstr>Default Design</vt:lpstr>
      <vt:lpstr>Name of Poster Goes Here Poster Subtitle Goes Here  Author 1 &amp; Author 2  Department of [Insert Name], University of New Hampshire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Denise Blaha</cp:lastModifiedBy>
  <cp:revision>286</cp:revision>
  <cp:lastPrinted>2014-02-24T14:53:09Z</cp:lastPrinted>
  <dcterms:created xsi:type="dcterms:W3CDTF">2004-07-26T21:45:23Z</dcterms:created>
  <dcterms:modified xsi:type="dcterms:W3CDTF">2017-03-29T16:18:01Z</dcterms:modified>
  <cp:category>science research poster</cp:category>
</cp:coreProperties>
</file>