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61" r:id="rId3"/>
  </p:sldIdLst>
  <p:sldSz cx="402336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4256" userDrawn="1">
          <p15:clr>
            <a:srgbClr val="A4A3A4"/>
          </p15:clr>
        </p15:guide>
        <p15:guide id="3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 varScale="1">
        <p:scale>
          <a:sx n="19" d="100"/>
          <a:sy n="19" d="100"/>
        </p:scale>
        <p:origin x="1548" y="66"/>
      </p:cViewPr>
      <p:guideLst>
        <p:guide orient="horz" pos="10368"/>
        <p:guide pos="14256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104" y="10226675"/>
            <a:ext cx="34197396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4750" y="18653125"/>
            <a:ext cx="2816410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19115" indent="0" algn="ctr">
              <a:buNone/>
              <a:defRPr/>
            </a:lvl2pPr>
            <a:lvl3pPr marL="838230" indent="0" algn="ctr">
              <a:buNone/>
              <a:defRPr/>
            </a:lvl3pPr>
            <a:lvl4pPr marL="1257346" indent="0" algn="ctr">
              <a:buNone/>
              <a:defRPr/>
            </a:lvl4pPr>
            <a:lvl5pPr marL="1676461" indent="0" algn="ctr">
              <a:buNone/>
              <a:defRPr/>
            </a:lvl5pPr>
            <a:lvl6pPr marL="2095576" indent="0" algn="ctr">
              <a:buNone/>
              <a:defRPr/>
            </a:lvl6pPr>
            <a:lvl7pPr marL="2514691" indent="0" algn="ctr">
              <a:buNone/>
              <a:defRPr/>
            </a:lvl7pPr>
            <a:lvl8pPr marL="2933807" indent="0" algn="ctr">
              <a:buNone/>
              <a:defRPr/>
            </a:lvl8pPr>
            <a:lvl9pPr marL="33529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654" y="1317626"/>
            <a:ext cx="9052851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098" y="1317626"/>
            <a:ext cx="27018854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11100" y="1317625"/>
            <a:ext cx="36211404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1101" y="7680327"/>
            <a:ext cx="18035851" cy="10787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0186653" y="7680327"/>
            <a:ext cx="18035851" cy="10787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11101" y="18619788"/>
            <a:ext cx="18035851" cy="10787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86653" y="18619788"/>
            <a:ext cx="18035851" cy="10787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5" y="21153444"/>
            <a:ext cx="34198852" cy="6537325"/>
          </a:xfrm>
        </p:spPr>
        <p:txBody>
          <a:bodyPr anchor="t"/>
          <a:lstStyle>
            <a:lvl1pPr algn="l">
              <a:defRPr sz="3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5" y="13952538"/>
            <a:ext cx="34198852" cy="7200900"/>
          </a:xfrm>
        </p:spPr>
        <p:txBody>
          <a:bodyPr anchor="b"/>
          <a:lstStyle>
            <a:lvl1pPr marL="0" indent="0">
              <a:buNone/>
              <a:defRPr sz="1833"/>
            </a:lvl1pPr>
            <a:lvl2pPr marL="419115" indent="0">
              <a:buNone/>
              <a:defRPr sz="1650"/>
            </a:lvl2pPr>
            <a:lvl3pPr marL="838230" indent="0">
              <a:buNone/>
              <a:defRPr sz="1467"/>
            </a:lvl3pPr>
            <a:lvl4pPr marL="1257346" indent="0">
              <a:buNone/>
              <a:defRPr sz="1283"/>
            </a:lvl4pPr>
            <a:lvl5pPr marL="1676461" indent="0">
              <a:buNone/>
              <a:defRPr sz="1283"/>
            </a:lvl5pPr>
            <a:lvl6pPr marL="2095576" indent="0">
              <a:buNone/>
              <a:defRPr sz="1283"/>
            </a:lvl6pPr>
            <a:lvl7pPr marL="2514691" indent="0">
              <a:buNone/>
              <a:defRPr sz="1283"/>
            </a:lvl7pPr>
            <a:lvl8pPr marL="2933807" indent="0">
              <a:buNone/>
              <a:defRPr sz="1283"/>
            </a:lvl8pPr>
            <a:lvl9pPr marL="3352922" indent="0">
              <a:buNone/>
              <a:defRPr sz="12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101" y="7680326"/>
            <a:ext cx="18035851" cy="21726525"/>
          </a:xfrm>
        </p:spPr>
        <p:txBody>
          <a:bodyPr/>
          <a:lstStyle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6653" y="7680326"/>
            <a:ext cx="18035851" cy="21726525"/>
          </a:xfrm>
        </p:spPr>
        <p:txBody>
          <a:bodyPr/>
          <a:lstStyle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098" y="7369179"/>
            <a:ext cx="17776826" cy="30702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15" indent="0">
              <a:buNone/>
              <a:defRPr sz="1833" b="1"/>
            </a:lvl2pPr>
            <a:lvl3pPr marL="838230" indent="0">
              <a:buNone/>
              <a:defRPr sz="1650" b="1"/>
            </a:lvl3pPr>
            <a:lvl4pPr marL="1257346" indent="0">
              <a:buNone/>
              <a:defRPr sz="1467" b="1"/>
            </a:lvl4pPr>
            <a:lvl5pPr marL="1676461" indent="0">
              <a:buNone/>
              <a:defRPr sz="1467" b="1"/>
            </a:lvl5pPr>
            <a:lvl6pPr marL="2095576" indent="0">
              <a:buNone/>
              <a:defRPr sz="1467" b="1"/>
            </a:lvl6pPr>
            <a:lvl7pPr marL="2514691" indent="0">
              <a:buNone/>
              <a:defRPr sz="1467" b="1"/>
            </a:lvl7pPr>
            <a:lvl8pPr marL="2933807" indent="0">
              <a:buNone/>
              <a:defRPr sz="1467" b="1"/>
            </a:lvl8pPr>
            <a:lvl9pPr marL="3352922" indent="0">
              <a:buNone/>
              <a:defRPr sz="14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098" y="10439401"/>
            <a:ext cx="17776826" cy="18965863"/>
          </a:xfrm>
        </p:spPr>
        <p:txBody>
          <a:bodyPr/>
          <a:lstStyle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402" y="7369179"/>
            <a:ext cx="17784101" cy="30702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15" indent="0">
              <a:buNone/>
              <a:defRPr sz="1833" b="1"/>
            </a:lvl2pPr>
            <a:lvl3pPr marL="838230" indent="0">
              <a:buNone/>
              <a:defRPr sz="1650" b="1"/>
            </a:lvl3pPr>
            <a:lvl4pPr marL="1257346" indent="0">
              <a:buNone/>
              <a:defRPr sz="1467" b="1"/>
            </a:lvl4pPr>
            <a:lvl5pPr marL="1676461" indent="0">
              <a:buNone/>
              <a:defRPr sz="1467" b="1"/>
            </a:lvl5pPr>
            <a:lvl6pPr marL="2095576" indent="0">
              <a:buNone/>
              <a:defRPr sz="1467" b="1"/>
            </a:lvl6pPr>
            <a:lvl7pPr marL="2514691" indent="0">
              <a:buNone/>
              <a:defRPr sz="1467" b="1"/>
            </a:lvl7pPr>
            <a:lvl8pPr marL="2933807" indent="0">
              <a:buNone/>
              <a:defRPr sz="1467" b="1"/>
            </a:lvl8pPr>
            <a:lvl9pPr marL="3352922" indent="0">
              <a:buNone/>
              <a:defRPr sz="14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402" y="10439401"/>
            <a:ext cx="17784101" cy="18965863"/>
          </a:xfrm>
        </p:spPr>
        <p:txBody>
          <a:bodyPr/>
          <a:lstStyle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097" y="1311275"/>
            <a:ext cx="13236576" cy="5576888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801" y="1311275"/>
            <a:ext cx="22491700" cy="28093988"/>
          </a:xfrm>
        </p:spPr>
        <p:txBody>
          <a:bodyPr/>
          <a:lstStyle>
            <a:lvl1pPr>
              <a:defRPr sz="2933"/>
            </a:lvl1pPr>
            <a:lvl2pPr>
              <a:defRPr sz="2567"/>
            </a:lvl2pPr>
            <a:lvl3pPr>
              <a:defRPr sz="22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097" y="6888163"/>
            <a:ext cx="13236576" cy="22517100"/>
          </a:xfrm>
        </p:spPr>
        <p:txBody>
          <a:bodyPr/>
          <a:lstStyle>
            <a:lvl1pPr marL="0" indent="0">
              <a:buNone/>
              <a:defRPr sz="1283"/>
            </a:lvl1pPr>
            <a:lvl2pPr marL="419115" indent="0">
              <a:buNone/>
              <a:defRPr sz="1100"/>
            </a:lvl2pPr>
            <a:lvl3pPr marL="838230" indent="0">
              <a:buNone/>
              <a:defRPr sz="917"/>
            </a:lvl3pPr>
            <a:lvl4pPr marL="1257346" indent="0">
              <a:buNone/>
              <a:defRPr sz="825"/>
            </a:lvl4pPr>
            <a:lvl5pPr marL="1676461" indent="0">
              <a:buNone/>
              <a:defRPr sz="825"/>
            </a:lvl5pPr>
            <a:lvl6pPr marL="2095576" indent="0">
              <a:buNone/>
              <a:defRPr sz="825"/>
            </a:lvl6pPr>
            <a:lvl7pPr marL="2514691" indent="0">
              <a:buNone/>
              <a:defRPr sz="825"/>
            </a:lvl7pPr>
            <a:lvl8pPr marL="2933807" indent="0">
              <a:buNone/>
              <a:defRPr sz="825"/>
            </a:lvl8pPr>
            <a:lvl9pPr marL="3352922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777" y="23042569"/>
            <a:ext cx="24140451" cy="2720975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5777" y="2941639"/>
            <a:ext cx="24140451" cy="19750087"/>
          </a:xfrm>
        </p:spPr>
        <p:txBody>
          <a:bodyPr/>
          <a:lstStyle>
            <a:lvl1pPr marL="0" indent="0">
              <a:buNone/>
              <a:defRPr sz="2933"/>
            </a:lvl1pPr>
            <a:lvl2pPr marL="419115" indent="0">
              <a:buNone/>
              <a:defRPr sz="2567"/>
            </a:lvl2pPr>
            <a:lvl3pPr marL="838230" indent="0">
              <a:buNone/>
              <a:defRPr sz="2200"/>
            </a:lvl3pPr>
            <a:lvl4pPr marL="1257346" indent="0">
              <a:buNone/>
              <a:defRPr sz="1833"/>
            </a:lvl4pPr>
            <a:lvl5pPr marL="1676461" indent="0">
              <a:buNone/>
              <a:defRPr sz="1833"/>
            </a:lvl5pPr>
            <a:lvl6pPr marL="2095576" indent="0">
              <a:buNone/>
              <a:defRPr sz="1833"/>
            </a:lvl6pPr>
            <a:lvl7pPr marL="2514691" indent="0">
              <a:buNone/>
              <a:defRPr sz="1833"/>
            </a:lvl7pPr>
            <a:lvl8pPr marL="2933807" indent="0">
              <a:buNone/>
              <a:defRPr sz="1833"/>
            </a:lvl8pPr>
            <a:lvl9pPr marL="3352922" indent="0">
              <a:buNone/>
              <a:defRPr sz="1833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5777" y="25763544"/>
            <a:ext cx="24140451" cy="3862387"/>
          </a:xfrm>
        </p:spPr>
        <p:txBody>
          <a:bodyPr/>
          <a:lstStyle>
            <a:lvl1pPr marL="0" indent="0">
              <a:buNone/>
              <a:defRPr sz="1283"/>
            </a:lvl1pPr>
            <a:lvl2pPr marL="419115" indent="0">
              <a:buNone/>
              <a:defRPr sz="1100"/>
            </a:lvl2pPr>
            <a:lvl3pPr marL="838230" indent="0">
              <a:buNone/>
              <a:defRPr sz="917"/>
            </a:lvl3pPr>
            <a:lvl4pPr marL="1257346" indent="0">
              <a:buNone/>
              <a:defRPr sz="825"/>
            </a:lvl4pPr>
            <a:lvl5pPr marL="1676461" indent="0">
              <a:buNone/>
              <a:defRPr sz="825"/>
            </a:lvl5pPr>
            <a:lvl6pPr marL="2095576" indent="0">
              <a:buNone/>
              <a:defRPr sz="825"/>
            </a:lvl6pPr>
            <a:lvl7pPr marL="2514691" indent="0">
              <a:buNone/>
              <a:defRPr sz="825"/>
            </a:lvl7pPr>
            <a:lvl8pPr marL="2933807" indent="0">
              <a:buNone/>
              <a:defRPr sz="825"/>
            </a:lvl8pPr>
            <a:lvl9pPr marL="3352922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1423" y="1317625"/>
            <a:ext cx="3621075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1423" y="7680326"/>
            <a:ext cx="36210758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11423" y="29978350"/>
            <a:ext cx="93883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46223" y="29978350"/>
            <a:ext cx="127411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33823" y="29978350"/>
            <a:ext cx="93883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448969">
              <a:defRPr sz="522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+mj-lt"/>
          <a:ea typeface="+mj-ea"/>
          <a:cs typeface="+mj-cs"/>
        </a:defRPr>
      </a:lvl1pPr>
      <a:lvl2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2pPr>
      <a:lvl3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3pPr>
      <a:lvl4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4pPr>
      <a:lvl5pPr algn="ctr" defTabSz="3448969" rtl="0" eaLnBrk="0" fontAlgn="base" hangingPunct="0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5pPr>
      <a:lvl6pPr marL="419115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6pPr>
      <a:lvl7pPr marL="838230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7pPr>
      <a:lvl8pPr marL="1257346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8pPr>
      <a:lvl9pPr marL="1676461" algn="ctr" defTabSz="3448969" rtl="0" fontAlgn="base">
        <a:spcBef>
          <a:spcPct val="0"/>
        </a:spcBef>
        <a:spcAft>
          <a:spcPct val="0"/>
        </a:spcAft>
        <a:defRPr sz="16684">
          <a:solidFill>
            <a:schemeClr val="tx2"/>
          </a:solidFill>
          <a:latin typeface="Arial" pitchFamily="34" charset="0"/>
        </a:defRPr>
      </a:lvl9pPr>
    </p:titleStyle>
    <p:bodyStyle>
      <a:lvl1pPr marL="1292272" indent="-1292272" algn="l" defTabSz="3448969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  <a:ea typeface="+mn-ea"/>
          <a:cs typeface="+mn-cs"/>
        </a:defRPr>
      </a:lvl1pPr>
      <a:lvl2pPr marL="2802833" indent="-1078349" algn="l" defTabSz="3448969" rtl="0" eaLnBrk="0" fontAlgn="base" hangingPunct="0">
        <a:spcBef>
          <a:spcPct val="20000"/>
        </a:spcBef>
        <a:spcAft>
          <a:spcPct val="0"/>
        </a:spcAft>
        <a:buChar char="–"/>
        <a:defRPr sz="10542">
          <a:solidFill>
            <a:schemeClr val="tx1"/>
          </a:solidFill>
          <a:latin typeface="+mn-lt"/>
        </a:defRPr>
      </a:lvl2pPr>
      <a:lvl3pPr marL="4310484" indent="-861515" algn="l" defTabSz="3448969" rtl="0" eaLnBrk="0" fontAlgn="base" hangingPunct="0">
        <a:spcBef>
          <a:spcPct val="20000"/>
        </a:spcBef>
        <a:spcAft>
          <a:spcPct val="0"/>
        </a:spcAft>
        <a:buChar char="•"/>
        <a:defRPr sz="9075">
          <a:solidFill>
            <a:schemeClr val="tx1"/>
          </a:solidFill>
          <a:latin typeface="+mn-lt"/>
        </a:defRPr>
      </a:lvl3pPr>
      <a:lvl4pPr marL="6034969" indent="-861515" algn="l" defTabSz="3448969" rtl="0" eaLnBrk="0" fontAlgn="base" hangingPunct="0">
        <a:spcBef>
          <a:spcPct val="20000"/>
        </a:spcBef>
        <a:spcAft>
          <a:spcPct val="0"/>
        </a:spcAft>
        <a:buChar char="–"/>
        <a:defRPr sz="7517">
          <a:solidFill>
            <a:schemeClr val="tx1"/>
          </a:solidFill>
          <a:latin typeface="+mn-lt"/>
        </a:defRPr>
      </a:lvl4pPr>
      <a:lvl5pPr marL="7760909" indent="-862970" algn="l" defTabSz="3448969" rtl="0" eaLnBrk="0" fontAlgn="base" hangingPunct="0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5pPr>
      <a:lvl6pPr marL="8180024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6pPr>
      <a:lvl7pPr marL="8599139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7pPr>
      <a:lvl8pPr marL="9018254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8pPr>
      <a:lvl9pPr marL="9437370" indent="-862970" algn="l" defTabSz="3448969" rtl="0" fontAlgn="base">
        <a:spcBef>
          <a:spcPct val="20000"/>
        </a:spcBef>
        <a:spcAft>
          <a:spcPct val="0"/>
        </a:spcAft>
        <a:buChar char="»"/>
        <a:defRPr sz="751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9115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38230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46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76461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95576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91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933807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922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-156900"/>
            <a:ext cx="40233600" cy="50291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19115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067" dirty="0">
                <a:solidFill>
                  <a:schemeClr val="bg1"/>
                </a:solidFill>
              </a:rPr>
              <a:t>Name of Poster Goes Here</a:t>
            </a:r>
            <a:br>
              <a:rPr lang="en-US" sz="8067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Poster Subtitle Goes Here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sz="3667" dirty="0"/>
              <a:t/>
            </a:r>
            <a:br>
              <a:rPr lang="en-US" sz="3667" dirty="0"/>
            </a:br>
            <a:r>
              <a:rPr lang="en-US" sz="4950" i="1" dirty="0">
                <a:solidFill>
                  <a:srgbClr val="FFFFFF"/>
                </a:solidFill>
              </a:rPr>
              <a:t>Author 1 </a:t>
            </a:r>
            <a:r>
              <a:rPr lang="en-US" sz="4950" i="1" dirty="0">
                <a:solidFill>
                  <a:srgbClr val="FFFFFF"/>
                </a:solidFill>
              </a:rPr>
              <a:t>&amp; </a:t>
            </a:r>
            <a:r>
              <a:rPr lang="en-US" sz="4950" i="1" dirty="0">
                <a:solidFill>
                  <a:srgbClr val="FFFFFF"/>
                </a:solidFill>
              </a:rPr>
              <a:t>Author 2 </a:t>
            </a:r>
            <a:r>
              <a:rPr lang="en-US" sz="4950" i="1" dirty="0">
                <a:solidFill>
                  <a:srgbClr val="FFFFFF"/>
                </a:solidFill>
              </a:rPr>
              <a:t/>
            </a:r>
            <a:br>
              <a:rPr lang="en-US" sz="4950" i="1" dirty="0">
                <a:solidFill>
                  <a:srgbClr val="FFFFFF"/>
                </a:solidFill>
              </a:rPr>
            </a:br>
            <a:r>
              <a:rPr lang="en-US" sz="4950" i="1" dirty="0">
                <a:solidFill>
                  <a:srgbClr val="FFFFFF"/>
                </a:solidFill>
              </a:rPr>
              <a:t>Department of [Insert Name], University </a:t>
            </a:r>
            <a:r>
              <a:rPr lang="en-US" sz="4950" i="1" dirty="0">
                <a:solidFill>
                  <a:srgbClr val="FFFFFF"/>
                </a:solidFill>
              </a:rPr>
              <a:t>of New Hampshire</a:t>
            </a:r>
            <a:endParaRPr lang="en-US" sz="4950" i="1" dirty="0">
              <a:solidFill>
                <a:srgbClr val="FFFFFF"/>
              </a:solidFill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6531550" y="10791166"/>
            <a:ext cx="27940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75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4201903" y="5284738"/>
            <a:ext cx="11734800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5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600193" y="15323090"/>
            <a:ext cx="11486445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rgbClr val="CCCCCC"/>
                </a:solidFill>
              </a:rPr>
              <a:t>Methods</a:t>
            </a:r>
            <a:endParaRPr lang="en-US" sz="5500" dirty="0">
              <a:solidFill>
                <a:srgbClr val="CCCCCC"/>
              </a:solidFill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600192" y="5338803"/>
            <a:ext cx="11371398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942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27602389" y="27116338"/>
            <a:ext cx="11975395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rgbClr val="CCCCCC"/>
                </a:solidFill>
              </a:rPr>
              <a:t>References</a:t>
            </a:r>
            <a:endParaRPr lang="en-US" sz="3942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2430" y="27684911"/>
            <a:ext cx="11921067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9115" algn="l">
              <a:spcBef>
                <a:spcPts val="1100"/>
              </a:spcBef>
            </a:pPr>
            <a:r>
              <a:rPr lang="en-US" sz="2383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TextBox 29"/>
          <p:cNvSpPr txBox="1">
            <a:spLocks noChangeArrowheads="1"/>
          </p:cNvSpPr>
          <p:nvPr/>
        </p:nvSpPr>
        <p:spPr bwMode="auto">
          <a:xfrm>
            <a:off x="-300098" y="28827109"/>
            <a:ext cx="13970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3" algn="l">
              <a:lnSpc>
                <a:spcPct val="150000"/>
              </a:lnSpc>
            </a:pPr>
            <a:r>
              <a:rPr lang="en-US" sz="4400" b="0" dirty="0">
                <a:latin typeface="Times New Roman" pitchFamily="18" charset="0"/>
                <a:cs typeface="Times New Roman" pitchFamily="18" charset="0"/>
              </a:rPr>
              <a:t>For more </a:t>
            </a:r>
            <a:r>
              <a:rPr lang="en-US" sz="4400" b="0" dirty="0">
                <a:latin typeface="Times New Roman" pitchFamily="18" charset="0"/>
                <a:cs typeface="Times New Roman" pitchFamily="18" charset="0"/>
              </a:rPr>
              <a:t>information contact:</a:t>
            </a:r>
            <a:endParaRPr lang="en-US" sz="4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27566954" y="5338803"/>
            <a:ext cx="11796889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95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848547" y="7016699"/>
            <a:ext cx="116727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100"/>
              </a:spcBef>
            </a:pPr>
            <a:r>
              <a:rPr lang="en-US" sz="4400" b="0" dirty="0" smtClean="0">
                <a:latin typeface="Times New Roman" charset="0"/>
                <a:cs typeface="Times New Roman" charset="0"/>
              </a:rPr>
              <a:t>Introduction </a:t>
            </a:r>
            <a:r>
              <a:rPr lang="en-US" sz="4400" b="0" dirty="0">
                <a:latin typeface="Times New Roman" charset="0"/>
                <a:cs typeface="Times New Roman" charset="0"/>
              </a:rPr>
              <a:t>Text Goes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192" y="17000986"/>
            <a:ext cx="12169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discussion goes here</a:t>
            </a:r>
            <a:endParaRPr lang="en-US" sz="4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83058" y="28996387"/>
            <a:ext cx="12169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go here</a:t>
            </a:r>
            <a:endParaRPr lang="en-US" sz="4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600193" y="27355800"/>
            <a:ext cx="11486445" cy="12573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5730" tIns="62865" rIns="125730" bIns="62865" anchor="ctr"/>
          <a:lstStyle/>
          <a:p>
            <a:pPr defTabSz="3448969"/>
            <a:r>
              <a:rPr lang="en-US" sz="5500" dirty="0">
                <a:solidFill>
                  <a:srgbClr val="CCCCCC"/>
                </a:solidFill>
              </a:rPr>
              <a:t>Contacts</a:t>
            </a:r>
            <a:endParaRPr lang="en-US" sz="5500" dirty="0">
              <a:solidFill>
                <a:srgbClr val="CCCC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99" y="13093433"/>
            <a:ext cx="5169831" cy="5816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722" y="13159453"/>
            <a:ext cx="5190528" cy="5839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128" y="19863133"/>
            <a:ext cx="5852993" cy="658461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176503" y="7134141"/>
            <a:ext cx="12169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discussion goes here</a:t>
            </a:r>
            <a:endParaRPr lang="en-US" sz="4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8518" y="11821364"/>
            <a:ext cx="12169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discussion goes here</a:t>
            </a:r>
            <a:endParaRPr lang="en-US" sz="4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058" y="7110775"/>
            <a:ext cx="11423139" cy="4567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950" y="1102174"/>
            <a:ext cx="9220200" cy="268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354137"/>
            <a:ext cx="40233600" cy="30192663"/>
            <a:chOff x="3038168" y="2271252"/>
            <a:chExt cx="26871560" cy="17255617"/>
          </a:xfrm>
        </p:grpSpPr>
        <p:sp>
          <p:nvSpPr>
            <p:cNvPr id="8" name="Rectangle 7"/>
            <p:cNvSpPr/>
            <p:nvPr/>
          </p:nvSpPr>
          <p:spPr>
            <a:xfrm>
              <a:off x="3038168" y="2271252"/>
              <a:ext cx="26871560" cy="17255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42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5020" y="3923074"/>
              <a:ext cx="23095973" cy="608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442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This poster template provided courtesy of </a:t>
              </a:r>
            </a:p>
            <a:p>
              <a:pPr algn="ctr"/>
              <a:r>
                <a:rPr lang="en-US" sz="9442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UNH </a:t>
              </a:r>
              <a:r>
                <a:rPr lang="en-US" sz="5775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ESRC</a:t>
              </a:r>
              <a:r>
                <a:rPr lang="en-US" sz="9442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Poster Printing Services</a:t>
              </a:r>
            </a:p>
            <a:p>
              <a:pPr algn="ctr"/>
              <a:endParaRPr lang="en-US" sz="9442" dirty="0">
                <a:solidFill>
                  <a:schemeClr val="tx2"/>
                </a:solidFill>
              </a:endParaRPr>
            </a:p>
            <a:p>
              <a:pPr algn="ctr"/>
              <a:endParaRPr lang="en-US" sz="10267" dirty="0">
                <a:solidFill>
                  <a:schemeClr val="tx2"/>
                </a:solidFill>
              </a:endParaRPr>
            </a:p>
            <a:p>
              <a:pPr algn="ctr"/>
              <a:endParaRPr lang="en-US" sz="10267" dirty="0">
                <a:solidFill>
                  <a:schemeClr val="tx2"/>
                </a:solidFill>
              </a:endParaRPr>
            </a:p>
            <a:p>
              <a:pPr algn="ctr"/>
              <a:r>
                <a:rPr lang="en-US" sz="10267" dirty="0">
                  <a:solidFill>
                    <a:schemeClr val="tx2"/>
                  </a:solidFill>
                </a:rPr>
                <a:t>Trust us to make your poster look GREAT!</a:t>
              </a:r>
            </a:p>
            <a:p>
              <a:pPr algn="ctr"/>
              <a:endParaRPr lang="en-US" sz="9442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219" y="12425448"/>
              <a:ext cx="2478029" cy="29839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291484" y="12729302"/>
              <a:ext cx="18199509" cy="246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442" dirty="0">
                  <a:solidFill>
                    <a:srgbClr val="00126A"/>
                  </a:solidFill>
                </a:rPr>
                <a:t>Website:</a:t>
              </a:r>
              <a:r>
                <a:rPr lang="en-US" sz="9442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9442" dirty="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9442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 sz="9442" dirty="0">
                  <a:solidFill>
                    <a:schemeClr val="tx2"/>
                  </a:solidFill>
                </a:rPr>
                <a:t>Poster Guide: </a:t>
              </a:r>
              <a:r>
                <a:rPr lang="en-US" sz="9442" dirty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9442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8525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6233" y="18039145"/>
              <a:ext cx="13273548" cy="673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59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DELETE THIS SLIDE BEFORE PRINTING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446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72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Times New Roman</vt:lpstr>
      <vt:lpstr>Default Design</vt:lpstr>
      <vt:lpstr>Name of Poster Goes Here Poster Subtitle Goes Here  Author 1 &amp; Author 2  Department of [Insert Name], University of New Hampshire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Denise Blaha</cp:lastModifiedBy>
  <cp:revision>286</cp:revision>
  <cp:lastPrinted>2014-02-24T14:53:09Z</cp:lastPrinted>
  <dcterms:created xsi:type="dcterms:W3CDTF">2004-07-26T21:45:23Z</dcterms:created>
  <dcterms:modified xsi:type="dcterms:W3CDTF">2017-03-29T16:12:30Z</dcterms:modified>
  <cp:category>science research poster</cp:category>
</cp:coreProperties>
</file>