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9" r:id="rId2"/>
    <p:sldId id="260" r:id="rId3"/>
  </p:sldIdLst>
  <p:sldSz cx="36576000" cy="29260800"/>
  <p:notesSz cx="7077075" cy="93630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300" b="1" kern="1200">
        <a:solidFill>
          <a:srgbClr val="FF99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300" b="1" kern="1200">
        <a:solidFill>
          <a:srgbClr val="FF99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55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26A"/>
    <a:srgbClr val="000066"/>
    <a:srgbClr val="CCCCCC"/>
    <a:srgbClr val="999999"/>
    <a:srgbClr val="FF9900"/>
    <a:srgbClr val="990000"/>
    <a:srgbClr val="000050"/>
    <a:srgbClr val="0033CC"/>
    <a:srgbClr val="000622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58" autoAdjust="0"/>
    <p:restoredTop sz="94575" autoAdjust="0"/>
  </p:normalViewPr>
  <p:slideViewPr>
    <p:cSldViewPr>
      <p:cViewPr>
        <p:scale>
          <a:sx n="28" d="100"/>
          <a:sy n="28" d="100"/>
        </p:scale>
        <p:origin x="-2454" y="-390"/>
      </p:cViewPr>
      <p:guideLst>
        <p:guide orient="horz" pos="9216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8727" y="1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t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l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8727" y="8893313"/>
            <a:ext cx="3066733" cy="4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22" tIns="47161" rIns="94322" bIns="47161" numCol="1" anchor="b" anchorCtr="0" compatLnSpc="1">
            <a:prstTxWarp prst="textNoShape">
              <a:avLst/>
            </a:prstTxWarp>
          </a:bodyPr>
          <a:lstStyle>
            <a:lvl1pPr algn="r" defTabSz="942804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DCE5CEB-6363-420F-BE45-85B064B8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732" y="9090377"/>
            <a:ext cx="31088541" cy="62709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137" y="16580556"/>
            <a:ext cx="25603729" cy="747888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5278E-ED96-461A-883E-5FD94BC3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27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329-9094-49E3-ADB9-7C70C8CF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6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868" y="1171222"/>
            <a:ext cx="8229864" cy="2496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272" y="1171222"/>
            <a:ext cx="24562594" cy="2496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C182-0EAC-4479-8D18-C53192F4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7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273" y="1171222"/>
            <a:ext cx="32919459" cy="487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273" y="6826957"/>
            <a:ext cx="16396229" cy="9588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8351503" y="6826957"/>
            <a:ext cx="16396229" cy="9588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273" y="16550923"/>
            <a:ext cx="16396229" cy="9588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351503" y="16550923"/>
            <a:ext cx="16396229" cy="95884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E7164-4707-4A19-A6AB-6533AC9F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5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D8D97-1826-4078-ADDA-4E99B734A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0" y="18803061"/>
            <a:ext cx="31089865" cy="581095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0" y="12402256"/>
            <a:ext cx="31089865" cy="64008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3675-D381-4E0E-B86F-9F9EFE05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4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273" y="6826957"/>
            <a:ext cx="16396229" cy="19312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3" y="6826957"/>
            <a:ext cx="16396229" cy="193124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DAF2-D655-47B3-A184-648194FE7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272" y="6550381"/>
            <a:ext cx="16160751" cy="2729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272" y="9279468"/>
            <a:ext cx="16160751" cy="16858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367" y="6550381"/>
            <a:ext cx="16167364" cy="272908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367" y="9279468"/>
            <a:ext cx="16167364" cy="168585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92EC-8C3C-4F10-858C-C66E68A9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5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AEDA9-9C5F-4252-8D07-E5D3174E9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1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BADD-EE0D-4AEE-A966-D1DAD592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66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271" y="1165577"/>
            <a:ext cx="12033251" cy="49572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729" y="1165577"/>
            <a:ext cx="20447000" cy="249724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271" y="6122811"/>
            <a:ext cx="12033251" cy="20015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56635-F299-487E-8478-361B2D7E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4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8889" y="20482283"/>
            <a:ext cx="21945864" cy="24186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8889" y="2614790"/>
            <a:ext cx="21945864" cy="175556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8889" y="22900928"/>
            <a:ext cx="21945864" cy="34332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BA4C-6842-4480-8686-9E83B0824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9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A9A9"/>
            </a:gs>
            <a:gs pos="50000">
              <a:srgbClr val="990000"/>
            </a:gs>
            <a:gs pos="100000">
              <a:srgbClr val="DDA9A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567" y="1171222"/>
            <a:ext cx="3291887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567" y="6826957"/>
            <a:ext cx="32918871" cy="193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567" y="26647422"/>
            <a:ext cx="8534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l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496567" y="26647422"/>
            <a:ext cx="11582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6212567" y="26647422"/>
            <a:ext cx="8534871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203" tIns="188102" rIns="376203" bIns="188102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7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D3B0B1D-8805-4920-9608-A1D4D0B3D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200">
          <a:solidFill>
            <a:schemeClr val="tx2"/>
          </a:solidFill>
          <a:latin typeface="Arial" pitchFamily="34" charset="0"/>
        </a:defRPr>
      </a:lvl9pPr>
    </p:titleStyle>
    <p:bodyStyle>
      <a:lvl1pPr marL="1409700" indent="-14097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  <a:ea typeface="+mn-ea"/>
          <a:cs typeface="+mn-cs"/>
        </a:defRPr>
      </a:lvl1pPr>
      <a:lvl2pPr marL="3057525" indent="-117633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900">
          <a:solidFill>
            <a:schemeClr val="tx1"/>
          </a:solidFill>
          <a:latin typeface="+mn-lt"/>
        </a:defRPr>
      </a:lvl3pPr>
      <a:lvl4pPr marL="6583363" indent="-93980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6138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33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805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77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4938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sters.unh.ed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goo.gl/1E7TJ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2"/>
            <a:ext cx="36576000" cy="487679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indent="-457200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>
                <a:solidFill>
                  <a:schemeClr val="bg1"/>
                </a:solidFill>
              </a:rPr>
              <a:t>Name of Poster Goes Here</a:t>
            </a:r>
            <a:br>
              <a:rPr lang="en-US" sz="8800" dirty="0" smtClean="0">
                <a:solidFill>
                  <a:schemeClr val="bg1"/>
                </a:solidFill>
              </a:rPr>
            </a:br>
            <a:r>
              <a:rPr lang="en-US" sz="8800" dirty="0" smtClean="0">
                <a:solidFill>
                  <a:schemeClr val="bg1"/>
                </a:solidFill>
              </a:rPr>
              <a:t>Poster Subtitle Goes Here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400" i="1" dirty="0" smtClean="0">
                <a:solidFill>
                  <a:srgbClr val="FFFFFF"/>
                </a:solidFill>
              </a:rPr>
              <a:t>Author 1 </a:t>
            </a:r>
            <a:r>
              <a:rPr lang="en-US" sz="5400" i="1" dirty="0">
                <a:solidFill>
                  <a:srgbClr val="FFFFFF"/>
                </a:solidFill>
              </a:rPr>
              <a:t>&amp; </a:t>
            </a:r>
            <a:r>
              <a:rPr lang="en-US" sz="5400" i="1" dirty="0" smtClean="0">
                <a:solidFill>
                  <a:srgbClr val="FFFFFF"/>
                </a:solidFill>
              </a:rPr>
              <a:t>Author 2 </a:t>
            </a:r>
            <a:r>
              <a:rPr lang="en-US" sz="5400" i="1" dirty="0">
                <a:solidFill>
                  <a:srgbClr val="FFFFFF"/>
                </a:solidFill>
              </a:rPr>
              <a:t/>
            </a:r>
            <a:br>
              <a:rPr lang="en-US" sz="5400" i="1" dirty="0">
                <a:solidFill>
                  <a:srgbClr val="FFFFFF"/>
                </a:solidFill>
              </a:rPr>
            </a:br>
            <a:r>
              <a:rPr lang="en-US" sz="5400" i="1" dirty="0" smtClean="0">
                <a:solidFill>
                  <a:srgbClr val="FFFFFF"/>
                </a:solidFill>
              </a:rPr>
              <a:t>Department of [Insert Name], University </a:t>
            </a:r>
            <a:r>
              <a:rPr lang="en-US" sz="5400" i="1" dirty="0">
                <a:solidFill>
                  <a:srgbClr val="FFFFFF"/>
                </a:solidFill>
              </a:rPr>
              <a:t>of New Hampshire</a:t>
            </a:r>
            <a:endParaRPr lang="en-US" sz="5400" i="1" dirty="0" smtClean="0">
              <a:solidFill>
                <a:srgbClr val="FFFFFF"/>
              </a:solidFill>
            </a:endParaRPr>
          </a:p>
        </p:txBody>
      </p:sp>
      <p:sp>
        <p:nvSpPr>
          <p:cNvPr id="2150" name="Text Box 161"/>
          <p:cNvSpPr txBox="1">
            <a:spLocks noChangeArrowheads="1"/>
          </p:cNvSpPr>
          <p:nvPr/>
        </p:nvSpPr>
        <p:spPr bwMode="auto">
          <a:xfrm>
            <a:off x="33210500" y="9134125"/>
            <a:ext cx="254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300" b="1">
                <a:solidFill>
                  <a:srgbClr val="FF9900"/>
                </a:solidFill>
                <a:latin typeface="Arial" charset="0"/>
              </a:defRPr>
            </a:lvl1pPr>
            <a:lvl2pPr marL="742950" indent="-28575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2pPr>
            <a:lvl3pPr marL="11430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3pPr>
            <a:lvl4pPr marL="16002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4pPr>
            <a:lvl5pPr marL="2057400" indent="-228600" eaLnBrk="0" hangingPunct="0">
              <a:defRPr sz="4300" b="1">
                <a:solidFill>
                  <a:srgbClr val="FF99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9900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US" sz="3000" b="0">
              <a:solidFill>
                <a:schemeClr val="tx1"/>
              </a:solidFill>
            </a:endParaRPr>
          </a:p>
        </p:txBody>
      </p:sp>
      <p:sp>
        <p:nvSpPr>
          <p:cNvPr id="2152" name="Rectangle 164"/>
          <p:cNvSpPr>
            <a:spLocks noChangeArrowheads="1"/>
          </p:cNvSpPr>
          <p:nvPr/>
        </p:nvSpPr>
        <p:spPr bwMode="auto">
          <a:xfrm>
            <a:off x="12812889" y="5418666"/>
            <a:ext cx="10668000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6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4" name="Rectangle 166"/>
          <p:cNvSpPr>
            <a:spLocks noChangeArrowheads="1"/>
          </p:cNvSpPr>
          <p:nvPr/>
        </p:nvSpPr>
        <p:spPr bwMode="auto">
          <a:xfrm>
            <a:off x="545630" y="13528718"/>
            <a:ext cx="104422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Methods</a:t>
            </a:r>
            <a:endParaRPr lang="en-US" sz="6000" dirty="0">
              <a:solidFill>
                <a:srgbClr val="CCCCCC"/>
              </a:solidFill>
            </a:endParaRPr>
          </a:p>
        </p:txBody>
      </p:sp>
      <p:sp>
        <p:nvSpPr>
          <p:cNvPr id="2155" name="Rectangle 167"/>
          <p:cNvSpPr>
            <a:spLocks noChangeArrowheads="1"/>
          </p:cNvSpPr>
          <p:nvPr/>
        </p:nvSpPr>
        <p:spPr bwMode="auto">
          <a:xfrm>
            <a:off x="669033" y="5418666"/>
            <a:ext cx="10337634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solidFill>
                <a:srgbClr val="99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5"/>
          <p:cNvSpPr>
            <a:spLocks noChangeArrowheads="1"/>
          </p:cNvSpPr>
          <p:nvPr/>
        </p:nvSpPr>
        <p:spPr bwMode="auto">
          <a:xfrm>
            <a:off x="25004890" y="23706666"/>
            <a:ext cx="108867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4889" y="25129069"/>
            <a:ext cx="108373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l">
              <a:spcBef>
                <a:spcPts val="1200"/>
              </a:spcBef>
            </a:pPr>
            <a:r>
              <a:rPr lang="en-US" sz="2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224" y="1016003"/>
            <a:ext cx="10724444" cy="3423441"/>
          </a:xfrm>
          <a:prstGeom prst="rect">
            <a:avLst/>
          </a:prstGeom>
        </p:spPr>
      </p:pic>
      <p:sp>
        <p:nvSpPr>
          <p:cNvPr id="74" name="TextBox 29"/>
          <p:cNvSpPr txBox="1">
            <a:spLocks noChangeArrowheads="1"/>
          </p:cNvSpPr>
          <p:nvPr/>
        </p:nvSpPr>
        <p:spPr bwMode="auto">
          <a:xfrm>
            <a:off x="-512151" y="26968202"/>
            <a:ext cx="1270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 algn="l">
              <a:lnSpc>
                <a:spcPct val="150000"/>
              </a:lnSpc>
            </a:pPr>
            <a:r>
              <a:rPr lang="en-US" sz="4800" b="0" dirty="0">
                <a:latin typeface="Times New Roman" pitchFamily="18" charset="0"/>
                <a:cs typeface="Times New Roman" pitchFamily="18" charset="0"/>
              </a:rPr>
              <a:t>For more </a:t>
            </a:r>
            <a:r>
              <a:rPr lang="en-US" sz="4800" b="0" dirty="0" smtClean="0">
                <a:latin typeface="Times New Roman" pitchFamily="18" charset="0"/>
                <a:cs typeface="Times New Roman" pitchFamily="18" charset="0"/>
              </a:rPr>
              <a:t>information contact:</a:t>
            </a:r>
            <a:endParaRPr lang="en-US" sz="4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64"/>
          <p:cNvSpPr>
            <a:spLocks noChangeArrowheads="1"/>
          </p:cNvSpPr>
          <p:nvPr/>
        </p:nvSpPr>
        <p:spPr bwMode="auto">
          <a:xfrm>
            <a:off x="25004891" y="5418666"/>
            <a:ext cx="10724444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54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546"/>
          <p:cNvSpPr txBox="1">
            <a:spLocks noChangeArrowheads="1"/>
          </p:cNvSpPr>
          <p:nvPr/>
        </p:nvSpPr>
        <p:spPr bwMode="auto">
          <a:xfrm>
            <a:off x="677335" y="7044269"/>
            <a:ext cx="106115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200150" indent="-4572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 typeface="Wingdings" charset="0"/>
              <a:buChar char="q"/>
            </a:pPr>
            <a:r>
              <a:rPr lang="en-US" sz="3200" b="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4800" b="0" dirty="0" smtClean="0">
                <a:latin typeface="Times New Roman" charset="0"/>
                <a:cs typeface="Times New Roman" charset="0"/>
              </a:rPr>
              <a:t>Introduction Text Goes 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631" y="15155769"/>
            <a:ext cx="1106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004890" y="25467735"/>
            <a:ext cx="1106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go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66"/>
          <p:cNvSpPr>
            <a:spLocks noChangeArrowheads="1"/>
          </p:cNvSpPr>
          <p:nvPr/>
        </p:nvSpPr>
        <p:spPr bwMode="auto">
          <a:xfrm>
            <a:off x="545630" y="25467734"/>
            <a:ext cx="10442223" cy="12192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37160" tIns="68580" rIns="137160" bIns="68580" anchor="ctr"/>
          <a:lstStyle/>
          <a:p>
            <a:pPr defTabSz="3762375"/>
            <a:r>
              <a:rPr lang="en-US" sz="6000" dirty="0" smtClean="0">
                <a:solidFill>
                  <a:srgbClr val="CCCCCC"/>
                </a:solidFill>
              </a:rPr>
              <a:t>Contacts</a:t>
            </a:r>
            <a:endParaRPr lang="en-US" sz="6000" dirty="0">
              <a:solidFill>
                <a:srgbClr val="CCCC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0822" y="13528718"/>
            <a:ext cx="4699846" cy="5639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223" y="13506141"/>
            <a:ext cx="4718661" cy="5662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559" y="20657727"/>
            <a:ext cx="4761041" cy="571324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2925778" y="7179735"/>
            <a:ext cx="1106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916695" y="11963400"/>
            <a:ext cx="110631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discussion goes here</a:t>
            </a:r>
            <a:endParaRPr lang="en-US" sz="48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617" y="7196668"/>
            <a:ext cx="10310518" cy="412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-16934"/>
            <a:ext cx="36576000" cy="29277733"/>
            <a:chOff x="3038168" y="2271252"/>
            <a:chExt cx="26871560" cy="17255617"/>
          </a:xfrm>
        </p:grpSpPr>
        <p:sp>
          <p:nvSpPr>
            <p:cNvPr id="8" name="Rectangle 7"/>
            <p:cNvSpPr/>
            <p:nvPr/>
          </p:nvSpPr>
          <p:spPr>
            <a:xfrm>
              <a:off x="3038168" y="2271252"/>
              <a:ext cx="26871560" cy="172556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5020" y="3923074"/>
              <a:ext cx="23095973" cy="498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This poster template provided courtesy of </a:t>
              </a:r>
            </a:p>
            <a:p>
              <a:pPr algn="ctr"/>
              <a:r>
                <a:rPr lang="en-US" sz="8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UNH </a:t>
              </a:r>
              <a:r>
                <a:rPr lang="en-US" sz="54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ESRC</a:t>
              </a:r>
              <a:r>
                <a:rPr lang="en-US" sz="8800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Poster Printing Services</a:t>
              </a:r>
            </a:p>
            <a:p>
              <a:pPr algn="ctr"/>
              <a:endParaRPr lang="en-US" sz="8800" dirty="0" smtClean="0">
                <a:solidFill>
                  <a:schemeClr val="tx2"/>
                </a:solidFill>
              </a:endParaRPr>
            </a:p>
            <a:p>
              <a:pPr algn="ctr"/>
              <a:endParaRPr lang="en-US" sz="9600" dirty="0">
                <a:solidFill>
                  <a:schemeClr val="tx2"/>
                </a:solidFill>
              </a:endParaRPr>
            </a:p>
            <a:p>
              <a:pPr algn="ctr"/>
              <a:r>
                <a:rPr lang="en-US" sz="9600" dirty="0" smtClean="0">
                  <a:solidFill>
                    <a:schemeClr val="tx2"/>
                  </a:solidFill>
                </a:rPr>
                <a:t>Trust us to make your poster look </a:t>
              </a:r>
              <a:r>
                <a:rPr lang="en-US" sz="9600" b="1" dirty="0" smtClean="0">
                  <a:solidFill>
                    <a:schemeClr val="tx2"/>
                  </a:solidFill>
                </a:rPr>
                <a:t>GREAT!</a:t>
              </a:r>
              <a:endParaRPr lang="en-US" sz="9600" b="1" dirty="0">
                <a:solidFill>
                  <a:schemeClr val="tx2"/>
                </a:solidFill>
              </a:endParaRPr>
            </a:p>
            <a:p>
              <a:pPr algn="ctr"/>
              <a:endParaRPr lang="en-US" sz="8800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1219" y="12425448"/>
              <a:ext cx="2478029" cy="298399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9291484" y="12729302"/>
              <a:ext cx="18199509" cy="2376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00126A"/>
                  </a:solidFill>
                </a:rPr>
                <a:t>Website:</a:t>
              </a:r>
              <a:r>
                <a:rPr lang="en-US" sz="8800" b="1" dirty="0">
                  <a:solidFill>
                    <a:schemeClr val="accent5">
                      <a:lumMod val="75000"/>
                    </a:schemeClr>
                  </a:solidFill>
                </a:rPr>
                <a:t>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3"/>
                </a:rPr>
                <a:t>http://posters.unh.edu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r>
                <a:rPr lang="en-US" sz="8800" b="1" dirty="0" smtClean="0">
                  <a:solidFill>
                    <a:schemeClr val="tx2"/>
                  </a:solidFill>
                </a:rPr>
                <a:t>Poster </a:t>
              </a:r>
              <a:r>
                <a:rPr lang="en-US" sz="8800" b="1" dirty="0">
                  <a:solidFill>
                    <a:schemeClr val="tx2"/>
                  </a:solidFill>
                </a:rPr>
                <a:t>Guide: </a:t>
              </a:r>
              <a:r>
                <a:rPr lang="en-US" sz="8800" dirty="0">
                  <a:solidFill>
                    <a:schemeClr val="accent5">
                      <a:lumMod val="75000"/>
                    </a:schemeClr>
                  </a:solidFill>
                  <a:hlinkClick r:id="rId4"/>
                </a:rPr>
                <a:t>http://goo.gl/1E7TJY</a:t>
              </a:r>
              <a:endParaRPr lang="en-US" sz="8800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endParaRPr lang="en-US" sz="8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306233" y="18039145"/>
              <a:ext cx="1327354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>
                  <a:solidFill>
                    <a:schemeClr val="bg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DELETE THIS SLIDE BEFORE PRINTING</a:t>
              </a:r>
              <a:endParaRPr lang="en-US" sz="6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193928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800000"/>
            </a:gs>
            <a:gs pos="50000">
              <a:srgbClr val="800000">
                <a:gamma/>
                <a:tint val="73725"/>
                <a:invGamma/>
              </a:srgbClr>
            </a:gs>
            <a:gs pos="100000">
              <a:srgbClr val="800000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37160" tIns="68580" rIns="137160" bIns="68580" numCol="1" anchor="ctr" anchorCtr="0" compatLnSpc="1">
        <a:prstTxWarp prst="textNoShape">
          <a:avLst/>
        </a:prstTxWarp>
      </a:bodyPr>
      <a:lstStyle>
        <a:defPPr marL="0" marR="0" indent="0" algn="ctr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1" i="0" u="none" strike="noStrike" cap="none" normalizeH="0" baseline="0" smtClean="0">
            <a:ln>
              <a:noFill/>
            </a:ln>
            <a:solidFill>
              <a:srgbClr val="FF99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6851</TotalTime>
  <Words>73</Words>
  <Application>Microsoft Office PowerPoint</Application>
  <PresentationFormat>Custom</PresentationFormat>
  <Paragraphs>22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Name of Poster Goes Here Poster Subtitle Goes Here  Author 1 &amp; Author 2  Department of [Insert Name], University of New Hampshire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These templates are offered for free to help your create a poster ranging from nursing research posters to psychology research posters.</dc:description>
  <cp:lastModifiedBy>Denise</cp:lastModifiedBy>
  <cp:revision>285</cp:revision>
  <cp:lastPrinted>2014-02-24T14:53:09Z</cp:lastPrinted>
  <dcterms:created xsi:type="dcterms:W3CDTF">2004-07-26T21:45:23Z</dcterms:created>
  <dcterms:modified xsi:type="dcterms:W3CDTF">2016-04-04T20:01:51Z</dcterms:modified>
  <cp:category>science research poster</cp:category>
</cp:coreProperties>
</file>