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61" r:id="rId3"/>
  </p:sldIdLst>
  <p:sldSz cx="32918400" cy="219456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rgbClr val="FF9900"/>
        </a:solidFill>
        <a:latin typeface="Arial" charset="0"/>
        <a:ea typeface="+mn-ea"/>
        <a:cs typeface="+mn-cs"/>
      </a:defRPr>
    </a:lvl1pPr>
    <a:lvl2pPr marL="380985" algn="ctr" rtl="0" fontAlgn="base">
      <a:spcBef>
        <a:spcPct val="0"/>
      </a:spcBef>
      <a:spcAft>
        <a:spcPct val="0"/>
      </a:spcAft>
      <a:defRPr sz="3600" b="1" kern="1200">
        <a:solidFill>
          <a:srgbClr val="FF9900"/>
        </a:solidFill>
        <a:latin typeface="Arial" charset="0"/>
        <a:ea typeface="+mn-ea"/>
        <a:cs typeface="+mn-cs"/>
      </a:defRPr>
    </a:lvl2pPr>
    <a:lvl3pPr marL="761970" algn="ctr" rtl="0" fontAlgn="base">
      <a:spcBef>
        <a:spcPct val="0"/>
      </a:spcBef>
      <a:spcAft>
        <a:spcPct val="0"/>
      </a:spcAft>
      <a:defRPr sz="3600" b="1" kern="1200">
        <a:solidFill>
          <a:srgbClr val="FF9900"/>
        </a:solidFill>
        <a:latin typeface="Arial" charset="0"/>
        <a:ea typeface="+mn-ea"/>
        <a:cs typeface="+mn-cs"/>
      </a:defRPr>
    </a:lvl3pPr>
    <a:lvl4pPr marL="1142954" algn="ctr" rtl="0" fontAlgn="base">
      <a:spcBef>
        <a:spcPct val="0"/>
      </a:spcBef>
      <a:spcAft>
        <a:spcPct val="0"/>
      </a:spcAft>
      <a:defRPr sz="3600" b="1" kern="1200">
        <a:solidFill>
          <a:srgbClr val="FF9900"/>
        </a:solidFill>
        <a:latin typeface="Arial" charset="0"/>
        <a:ea typeface="+mn-ea"/>
        <a:cs typeface="+mn-cs"/>
      </a:defRPr>
    </a:lvl4pPr>
    <a:lvl5pPr marL="1523939" algn="ctr" rtl="0" fontAlgn="base">
      <a:spcBef>
        <a:spcPct val="0"/>
      </a:spcBef>
      <a:spcAft>
        <a:spcPct val="0"/>
      </a:spcAft>
      <a:defRPr sz="3600" b="1" kern="1200">
        <a:solidFill>
          <a:srgbClr val="FF9900"/>
        </a:solidFill>
        <a:latin typeface="Arial" charset="0"/>
        <a:ea typeface="+mn-ea"/>
        <a:cs typeface="+mn-cs"/>
      </a:defRPr>
    </a:lvl5pPr>
    <a:lvl6pPr marL="1904924" algn="l" defTabSz="761970" rtl="0" eaLnBrk="1" latinLnBrk="0" hangingPunct="1">
      <a:defRPr sz="3600" b="1" kern="1200">
        <a:solidFill>
          <a:srgbClr val="FF9900"/>
        </a:solidFill>
        <a:latin typeface="Arial" charset="0"/>
        <a:ea typeface="+mn-ea"/>
        <a:cs typeface="+mn-cs"/>
      </a:defRPr>
    </a:lvl6pPr>
    <a:lvl7pPr marL="2285909" algn="l" defTabSz="761970" rtl="0" eaLnBrk="1" latinLnBrk="0" hangingPunct="1">
      <a:defRPr sz="3600" b="1" kern="1200">
        <a:solidFill>
          <a:srgbClr val="FF9900"/>
        </a:solidFill>
        <a:latin typeface="Arial" charset="0"/>
        <a:ea typeface="+mn-ea"/>
        <a:cs typeface="+mn-cs"/>
      </a:defRPr>
    </a:lvl7pPr>
    <a:lvl8pPr marL="2666893" algn="l" defTabSz="761970" rtl="0" eaLnBrk="1" latinLnBrk="0" hangingPunct="1">
      <a:defRPr sz="3600" b="1" kern="1200">
        <a:solidFill>
          <a:srgbClr val="FF9900"/>
        </a:solidFill>
        <a:latin typeface="Arial" charset="0"/>
        <a:ea typeface="+mn-ea"/>
        <a:cs typeface="+mn-cs"/>
      </a:defRPr>
    </a:lvl8pPr>
    <a:lvl9pPr marL="3047878" algn="l" defTabSz="761970" rtl="0" eaLnBrk="1" latinLnBrk="0" hangingPunct="1">
      <a:defRPr sz="36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>
        <p:scale>
          <a:sx n="28" d="100"/>
          <a:sy n="28" d="100"/>
        </p:scale>
        <p:origin x="-2778" y="-1038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9" y="6817783"/>
            <a:ext cx="27979687" cy="47032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4" y="12435417"/>
            <a:ext cx="23043356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1" y="878416"/>
            <a:ext cx="7406878" cy="1872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5" y="878416"/>
            <a:ext cx="22106335" cy="1872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45446" y="878417"/>
            <a:ext cx="29627513" cy="365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45446" y="5120218"/>
            <a:ext cx="14756606" cy="7191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516353" y="5120218"/>
            <a:ext cx="14756606" cy="71913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45446" y="12413193"/>
            <a:ext cx="14756606" cy="71913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6353" y="12413193"/>
            <a:ext cx="14756606" cy="71913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296"/>
            <a:ext cx="27980879" cy="435821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692"/>
            <a:ext cx="27980879" cy="480060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985" indent="0">
              <a:buNone/>
              <a:defRPr sz="1500"/>
            </a:lvl2pPr>
            <a:lvl3pPr marL="761970" indent="0">
              <a:buNone/>
              <a:defRPr sz="1300"/>
            </a:lvl3pPr>
            <a:lvl4pPr marL="1142954" indent="0">
              <a:buNone/>
              <a:defRPr sz="1200"/>
            </a:lvl4pPr>
            <a:lvl5pPr marL="1523939" indent="0">
              <a:buNone/>
              <a:defRPr sz="1200"/>
            </a:lvl5pPr>
            <a:lvl6pPr marL="1904924" indent="0">
              <a:buNone/>
              <a:defRPr sz="1200"/>
            </a:lvl6pPr>
            <a:lvl7pPr marL="2285909" indent="0">
              <a:buNone/>
              <a:defRPr sz="1200"/>
            </a:lvl7pPr>
            <a:lvl8pPr marL="2666893" indent="0">
              <a:buNone/>
              <a:defRPr sz="1200"/>
            </a:lvl8pPr>
            <a:lvl9pPr marL="30478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6" y="5120218"/>
            <a:ext cx="14756606" cy="144843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3" y="5120218"/>
            <a:ext cx="14756606" cy="1448435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5" y="4912786"/>
            <a:ext cx="14544676" cy="204681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5" y="6959601"/>
            <a:ext cx="14544676" cy="1264390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30" y="4912786"/>
            <a:ext cx="14550628" cy="204681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30" y="6959601"/>
            <a:ext cx="14550628" cy="1264390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4183"/>
            <a:ext cx="10829926" cy="371792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874183"/>
            <a:ext cx="18402300" cy="187293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4592108"/>
            <a:ext cx="10829926" cy="15011400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000" y="15361713"/>
            <a:ext cx="19751278" cy="181398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000" y="1961093"/>
            <a:ext cx="19751278" cy="13166725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000" y="17175696"/>
            <a:ext cx="19751278" cy="2574925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711" y="878417"/>
            <a:ext cx="2962698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490" tIns="156745" rIns="313490" bIns="1567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711" y="5120218"/>
            <a:ext cx="29626984" cy="144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490" tIns="156745" rIns="313490" bIns="156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711" y="19985567"/>
            <a:ext cx="7681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490" tIns="156745" rIns="313490" bIns="156745" numCol="1" anchor="t" anchorCtr="0" compatLnSpc="1">
            <a:prstTxWarp prst="textNoShape">
              <a:avLst/>
            </a:prstTxWarp>
          </a:bodyPr>
          <a:lstStyle>
            <a:lvl1pPr algn="l" defTabSz="3135187">
              <a:defRPr sz="4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911" y="19985567"/>
            <a:ext cx="104245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490" tIns="156745" rIns="313490" bIns="156745" numCol="1" anchor="t" anchorCtr="0" compatLnSpc="1">
            <a:prstTxWarp prst="textNoShape">
              <a:avLst/>
            </a:prstTxWarp>
          </a:bodyPr>
          <a:lstStyle>
            <a:lvl1pPr defTabSz="3135187">
              <a:defRPr sz="4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311" y="19985567"/>
            <a:ext cx="7681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490" tIns="156745" rIns="313490" bIns="156745" numCol="1" anchor="t" anchorCtr="0" compatLnSpc="1">
            <a:prstTxWarp prst="textNoShape">
              <a:avLst/>
            </a:prstTxWarp>
          </a:bodyPr>
          <a:lstStyle>
            <a:lvl1pPr algn="r" defTabSz="3135187">
              <a:defRPr sz="4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135187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187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2pPr>
      <a:lvl3pPr algn="ctr" defTabSz="3135187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3pPr>
      <a:lvl4pPr algn="ctr" defTabSz="3135187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4pPr>
      <a:lvl5pPr algn="ctr" defTabSz="3135187" rtl="0" eaLnBrk="0" fontAlgn="base" hangingPunct="0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5pPr>
      <a:lvl6pPr marL="380985" algn="ctr" defTabSz="3135187" rtl="0" fontAlgn="base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6pPr>
      <a:lvl7pPr marL="761970" algn="ctr" defTabSz="3135187" rtl="0" fontAlgn="base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7pPr>
      <a:lvl8pPr marL="1142954" algn="ctr" defTabSz="3135187" rtl="0" fontAlgn="base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8pPr>
      <a:lvl9pPr marL="1523939" algn="ctr" defTabSz="3135187" rtl="0" fontAlgn="base">
        <a:spcBef>
          <a:spcPct val="0"/>
        </a:spcBef>
        <a:spcAft>
          <a:spcPct val="0"/>
        </a:spcAft>
        <a:defRPr sz="15200">
          <a:solidFill>
            <a:schemeClr val="tx2"/>
          </a:solidFill>
          <a:latin typeface="Arial" pitchFamily="34" charset="0"/>
        </a:defRPr>
      </a:lvl9pPr>
    </p:titleStyle>
    <p:bodyStyle>
      <a:lvl1pPr marL="1174703" indent="-1174703" algn="l" defTabSz="3135187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7836" indent="-980242" algn="l" defTabSz="3135187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8322" indent="-783135" algn="l" defTabSz="3135187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5916" indent="-783135" algn="l" defTabSz="3135187" rtl="0" eaLnBrk="0" fontAlgn="base" hangingPunct="0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</a:defRPr>
      </a:lvl4pPr>
      <a:lvl5pPr marL="7054833" indent="-784459" algn="l" defTabSz="3135187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5pPr>
      <a:lvl6pPr marL="7435818" indent="-784459" algn="l" defTabSz="3135187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6pPr>
      <a:lvl7pPr marL="7816802" indent="-784459" algn="l" defTabSz="3135187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7pPr>
      <a:lvl8pPr marL="8197787" indent="-784459" algn="l" defTabSz="3135187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8pPr>
      <a:lvl9pPr marL="8578772" indent="-784459" algn="l" defTabSz="3135187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"/>
            <a:ext cx="32918400" cy="36575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indent="-380985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7300" dirty="0">
                <a:solidFill>
                  <a:schemeClr val="bg1"/>
                </a:solidFill>
              </a:rPr>
              <a:t>Name of Poster Goes Here</a:t>
            </a:r>
            <a:br>
              <a:rPr lang="en-US" sz="7300" dirty="0">
                <a:solidFill>
                  <a:schemeClr val="bg1"/>
                </a:solidFill>
              </a:rPr>
            </a:br>
            <a:r>
              <a:rPr lang="en-US" sz="7300" dirty="0">
                <a:solidFill>
                  <a:schemeClr val="bg1"/>
                </a:solidFill>
              </a:rPr>
              <a:t>Poster Subtitle Goes Here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4500" i="1" dirty="0">
                <a:solidFill>
                  <a:srgbClr val="FFFFFF"/>
                </a:solidFill>
              </a:rPr>
              <a:t>Author 1 &amp; Author 2 </a:t>
            </a:r>
            <a:br>
              <a:rPr lang="en-US" sz="4500" i="1" dirty="0">
                <a:solidFill>
                  <a:srgbClr val="FFFFFF"/>
                </a:solidFill>
              </a:rPr>
            </a:br>
            <a:r>
              <a:rPr lang="en-US" sz="4500" i="1" dirty="0">
                <a:solidFill>
                  <a:srgbClr val="FFFFFF"/>
                </a:solidFill>
              </a:rPr>
              <a:t>Department of [Insert Name], University of New Hampshire</a:t>
            </a: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29889450" y="6850594"/>
            <a:ext cx="228600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5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1531600" y="4064000"/>
            <a:ext cx="9601200" cy="914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4295" tIns="57148" rIns="114295" bIns="57148" anchor="ctr"/>
          <a:lstStyle/>
          <a:p>
            <a:pPr defTabSz="3135187"/>
            <a:r>
              <a:rPr lang="en-US" sz="50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5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491067" y="10146539"/>
            <a:ext cx="9398001" cy="914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4295" tIns="57148" rIns="114295" bIns="57148" anchor="ctr"/>
          <a:lstStyle/>
          <a:p>
            <a:pPr defTabSz="3135187"/>
            <a:r>
              <a:rPr lang="en-US" sz="5000" dirty="0">
                <a:solidFill>
                  <a:srgbClr val="CCCCCC"/>
                </a:solidFill>
              </a:rPr>
              <a:t>Methods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602129" y="4064000"/>
            <a:ext cx="9303871" cy="914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4295" tIns="57148" rIns="114295" bIns="57148" anchor="ctr"/>
          <a:lstStyle/>
          <a:p>
            <a:pPr defTabSz="3135187"/>
            <a:r>
              <a:rPr lang="en-US" sz="50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22504401" y="17780000"/>
            <a:ext cx="9798051" cy="914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4295" tIns="57148" rIns="114295" bIns="57148" anchor="ctr"/>
          <a:lstStyle/>
          <a:p>
            <a:pPr defTabSz="3135187"/>
            <a:r>
              <a:rPr lang="en-US" sz="5000" dirty="0">
                <a:solidFill>
                  <a:srgbClr val="CCCCCC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4400" y="18846802"/>
            <a:ext cx="9753601" cy="41549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indent="-380985" algn="l">
              <a:spcBef>
                <a:spcPts val="1000"/>
              </a:spcBef>
            </a:pPr>
            <a:r>
              <a:rPr lang="en-US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601" y="762003"/>
            <a:ext cx="9652000" cy="2567581"/>
          </a:xfrm>
          <a:prstGeom prst="rect">
            <a:avLst/>
          </a:prstGeom>
        </p:spPr>
      </p:pic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-460936" y="20226152"/>
            <a:ext cx="11430000" cy="10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marL="342900" indent="-3429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3" algn="l">
              <a:lnSpc>
                <a:spcPct val="150000"/>
              </a:lnSpc>
            </a:pP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For more information contact:</a:t>
            </a: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22504402" y="4064000"/>
            <a:ext cx="9652000" cy="914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4295" tIns="57148" rIns="114295" bIns="57148" anchor="ctr"/>
          <a:lstStyle/>
          <a:p>
            <a:pPr defTabSz="3135187"/>
            <a:r>
              <a:rPr lang="en-US" sz="50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609602" y="5283202"/>
            <a:ext cx="9550400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000"/>
              </a:spcBef>
              <a:buFont typeface="Wingdings" charset="0"/>
              <a:buChar char="q"/>
            </a:pPr>
            <a:r>
              <a:rPr lang="en-US" sz="2700" b="0" dirty="0">
                <a:latin typeface="Times New Roman" charset="0"/>
                <a:cs typeface="Times New Roman" charset="0"/>
              </a:rPr>
              <a:t> </a:t>
            </a:r>
            <a:r>
              <a:rPr lang="en-US" sz="4000" b="0" dirty="0">
                <a:latin typeface="Times New Roman" charset="0"/>
                <a:cs typeface="Times New Roman" charset="0"/>
              </a:rPr>
              <a:t>Introduction Text Goes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068" y="11366827"/>
            <a:ext cx="9956800" cy="692493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l"/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discussion goes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504401" y="19100802"/>
            <a:ext cx="9956800" cy="692493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l"/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go here</a:t>
            </a: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491067" y="19100801"/>
            <a:ext cx="9398001" cy="914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4295" tIns="57148" rIns="114295" bIns="57148" anchor="ctr"/>
          <a:lstStyle/>
          <a:p>
            <a:pPr defTabSz="3135187"/>
            <a:r>
              <a:rPr lang="en-US" sz="5000" dirty="0">
                <a:solidFill>
                  <a:srgbClr val="CCCCCC"/>
                </a:solidFill>
              </a:rPr>
              <a:t>Contacts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40" y="10146539"/>
            <a:ext cx="4229861" cy="4229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01" y="10129606"/>
            <a:ext cx="4246795" cy="4246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603" y="15493296"/>
            <a:ext cx="4788813" cy="478881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633201" y="5384801"/>
            <a:ext cx="9956800" cy="692493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l"/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discussion goes here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512869" y="9454046"/>
            <a:ext cx="9956800" cy="692493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l"/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4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goes 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00" y="5384801"/>
            <a:ext cx="9381068" cy="375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12700"/>
            <a:ext cx="32918400" cy="21958300"/>
            <a:chOff x="3038168" y="2271252"/>
            <a:chExt cx="26871560" cy="17255617"/>
          </a:xfrm>
        </p:grpSpPr>
        <p:sp>
          <p:nvSpPr>
            <p:cNvPr id="8" name="Rectangle 7"/>
            <p:cNvSpPr/>
            <p:nvPr/>
          </p:nvSpPr>
          <p:spPr>
            <a:xfrm>
              <a:off x="3038168" y="2271252"/>
              <a:ext cx="26871560" cy="17255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5020" y="3923074"/>
              <a:ext cx="23095973" cy="570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poster template provided courtesy of </a:t>
              </a:r>
            </a:p>
            <a:p>
              <a:pPr algn="ctr"/>
              <a:r>
                <a:rPr lang="en-US" sz="8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UNH ESRC Poster Printing Services</a:t>
              </a:r>
            </a:p>
            <a:p>
              <a:pPr algn="ctr"/>
              <a:endParaRPr lang="en-US" sz="7300" dirty="0">
                <a:solidFill>
                  <a:schemeClr val="tx2"/>
                </a:solidFill>
              </a:endParaRPr>
            </a:p>
            <a:p>
              <a:pPr algn="ctr"/>
              <a:endParaRPr lang="en-US" sz="80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8000" dirty="0">
                  <a:solidFill>
                    <a:schemeClr val="tx2"/>
                  </a:solidFill>
                </a:rPr>
                <a:t>Trust us to make your poster look GREAT!</a:t>
              </a:r>
            </a:p>
            <a:p>
              <a:pPr algn="ctr"/>
              <a:endParaRPr lang="en-US" sz="73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219" y="12425448"/>
              <a:ext cx="2478029" cy="29839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91484" y="12729302"/>
              <a:ext cx="18199509" cy="2648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300" dirty="0">
                  <a:solidFill>
                    <a:srgbClr val="00126A"/>
                  </a:solidFill>
                </a:rPr>
                <a:t>Website:</a:t>
              </a:r>
              <a:r>
                <a:rPr lang="en-US" sz="73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7300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73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 sz="7300" dirty="0">
                  <a:solidFill>
                    <a:schemeClr val="tx2"/>
                  </a:solidFill>
                </a:rPr>
                <a:t>Poster Guide: </a:t>
              </a:r>
              <a:r>
                <a:rPr lang="en-US" sz="7300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73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67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6233" y="18039145"/>
              <a:ext cx="13273548" cy="798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2">
                      <a:lumMod val="50000"/>
                    </a:schemeClr>
                  </a:solidFill>
                </a:rPr>
                <a:t>DELETE THIS SLIDE BEFORE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446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6847</TotalTime>
  <Words>73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Name of Poster Goes Here Poster Subtitle Goes Here  Author 1 &amp; Author 2  Department of [Insert Name], University of New Hampshire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Denise</cp:lastModifiedBy>
  <cp:revision>286</cp:revision>
  <cp:lastPrinted>2014-02-24T14:53:09Z</cp:lastPrinted>
  <dcterms:created xsi:type="dcterms:W3CDTF">2004-07-26T21:45:23Z</dcterms:created>
  <dcterms:modified xsi:type="dcterms:W3CDTF">2016-04-04T18:39:06Z</dcterms:modified>
  <cp:category>science research poster</cp:category>
</cp:coreProperties>
</file>