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40233600" cy="32918400"/>
  <p:notesSz cx="9388475" cy="127714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Times New Roman" pitchFamily="27" charset="0"/>
        <a:ea typeface="+mn-ea"/>
        <a:cs typeface="+mn-cs"/>
      </a:defRPr>
    </a:lvl1pPr>
    <a:lvl2pPr marL="457121"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Times New Roman" pitchFamily="27" charset="0"/>
        <a:ea typeface="+mn-ea"/>
        <a:cs typeface="+mn-cs"/>
      </a:defRPr>
    </a:lvl2pPr>
    <a:lvl3pPr marL="914241"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Times New Roman" pitchFamily="27" charset="0"/>
        <a:ea typeface="+mn-ea"/>
        <a:cs typeface="+mn-cs"/>
      </a:defRPr>
    </a:lvl3pPr>
    <a:lvl4pPr marL="1371363"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Times New Roman" pitchFamily="27" charset="0"/>
        <a:ea typeface="+mn-ea"/>
        <a:cs typeface="+mn-cs"/>
      </a:defRPr>
    </a:lvl4pPr>
    <a:lvl5pPr marL="1828483"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Times New Roman" pitchFamily="27" charset="0"/>
        <a:ea typeface="+mn-ea"/>
        <a:cs typeface="+mn-cs"/>
      </a:defRPr>
    </a:lvl5pPr>
    <a:lvl6pPr marL="2285605" algn="l" defTabSz="914241" rtl="0" eaLnBrk="1" latinLnBrk="0" hangingPunct="1">
      <a:defRPr sz="2900" kern="1200">
        <a:solidFill>
          <a:schemeClr val="tx1"/>
        </a:solidFill>
        <a:latin typeface="Times New Roman" pitchFamily="27" charset="0"/>
        <a:ea typeface="+mn-ea"/>
        <a:cs typeface="+mn-cs"/>
      </a:defRPr>
    </a:lvl6pPr>
    <a:lvl7pPr marL="2742724" algn="l" defTabSz="914241" rtl="0" eaLnBrk="1" latinLnBrk="0" hangingPunct="1">
      <a:defRPr sz="2900" kern="1200">
        <a:solidFill>
          <a:schemeClr val="tx1"/>
        </a:solidFill>
        <a:latin typeface="Times New Roman" pitchFamily="27" charset="0"/>
        <a:ea typeface="+mn-ea"/>
        <a:cs typeface="+mn-cs"/>
      </a:defRPr>
    </a:lvl7pPr>
    <a:lvl8pPr marL="3199846" algn="l" defTabSz="914241" rtl="0" eaLnBrk="1" latinLnBrk="0" hangingPunct="1">
      <a:defRPr sz="2900" kern="1200">
        <a:solidFill>
          <a:schemeClr val="tx1"/>
        </a:solidFill>
        <a:latin typeface="Times New Roman" pitchFamily="27" charset="0"/>
        <a:ea typeface="+mn-ea"/>
        <a:cs typeface="+mn-cs"/>
      </a:defRPr>
    </a:lvl8pPr>
    <a:lvl9pPr marL="3656968" algn="l" defTabSz="914241" rtl="0" eaLnBrk="1" latinLnBrk="0" hangingPunct="1">
      <a:defRPr sz="2900" kern="1200">
        <a:solidFill>
          <a:schemeClr val="tx1"/>
        </a:solidFill>
        <a:latin typeface="Times New Roman" pitchFamily="27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53" userDrawn="1">
          <p15:clr>
            <a:srgbClr val="A4A3A4"/>
          </p15:clr>
        </p15:guide>
        <p15:guide id="2" pos="989" userDrawn="1">
          <p15:clr>
            <a:srgbClr val="A4A3A4"/>
          </p15:clr>
        </p15:guide>
        <p15:guide id="3" orient="horz" pos="7349" userDrawn="1">
          <p15:clr>
            <a:srgbClr val="A4A3A4"/>
          </p15:clr>
        </p15:guide>
        <p15:guide id="4" pos="9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3DE"/>
    <a:srgbClr val="87212E"/>
    <a:srgbClr val="000066"/>
    <a:srgbClr val="FF0000"/>
    <a:srgbClr val="6633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15" autoAdjust="0"/>
    <p:restoredTop sz="94660"/>
  </p:normalViewPr>
  <p:slideViewPr>
    <p:cSldViewPr snapToGrid="0" showGuides="1">
      <p:cViewPr varScale="1">
        <p:scale>
          <a:sx n="18" d="100"/>
          <a:sy n="18" d="100"/>
        </p:scale>
        <p:origin x="990" y="66"/>
      </p:cViewPr>
      <p:guideLst>
        <p:guide orient="horz" pos="7553"/>
        <p:guide pos="989"/>
        <p:guide orient="horz" pos="7349"/>
        <p:guide pos="9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671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382" tIns="63690" rIns="127382" bIns="63690" numCol="1" anchor="t" anchorCtr="0" compatLnSpc="1">
            <a:prstTxWarp prst="textNoShape">
              <a:avLst/>
            </a:prstTxWarp>
          </a:bodyPr>
          <a:lstStyle>
            <a:lvl1pPr defTabSz="1273175">
              <a:defRPr sz="16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321300" y="0"/>
            <a:ext cx="40671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382" tIns="63690" rIns="127382" bIns="63690" numCol="1" anchor="t" anchorCtr="0" compatLnSpc="1">
            <a:prstTxWarp prst="textNoShape">
              <a:avLst/>
            </a:prstTxWarp>
          </a:bodyPr>
          <a:lstStyle>
            <a:lvl1pPr algn="r" defTabSz="1273175">
              <a:defRPr sz="16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2133263"/>
            <a:ext cx="40671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382" tIns="63690" rIns="127382" bIns="63690" numCol="1" anchor="b" anchorCtr="0" compatLnSpc="1">
            <a:prstTxWarp prst="textNoShape">
              <a:avLst/>
            </a:prstTxWarp>
          </a:bodyPr>
          <a:lstStyle>
            <a:lvl1pPr defTabSz="1273175">
              <a:defRPr sz="16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321300" y="12133263"/>
            <a:ext cx="40671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382" tIns="63690" rIns="127382" bIns="63690" numCol="1" anchor="b" anchorCtr="0" compatLnSpc="1">
            <a:prstTxWarp prst="textNoShape">
              <a:avLst/>
            </a:prstTxWarp>
          </a:bodyPr>
          <a:lstStyle>
            <a:lvl1pPr algn="r" defTabSz="1273175">
              <a:defRPr sz="1600" smtClean="0"/>
            </a:lvl1pPr>
          </a:lstStyle>
          <a:p>
            <a:pPr>
              <a:defRPr/>
            </a:pPr>
            <a:fld id="{12B199BC-D0CF-4DA5-9741-A0772C9FE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38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59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240" tIns="13620" rIns="27240" bIns="13620" numCol="1" anchor="t" anchorCtr="0" compatLnSpc="1">
            <a:prstTxWarp prst="textNoShape">
              <a:avLst/>
            </a:prstTxWarp>
          </a:bodyPr>
          <a:lstStyle>
            <a:lvl1pPr defTabSz="273050">
              <a:defRPr sz="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314950" y="0"/>
            <a:ext cx="40814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240" tIns="13620" rIns="27240" bIns="13620" numCol="1" anchor="t" anchorCtr="0" compatLnSpc="1">
            <a:prstTxWarp prst="textNoShape">
              <a:avLst/>
            </a:prstTxWarp>
          </a:bodyPr>
          <a:lstStyle>
            <a:lvl1pPr algn="r" defTabSz="273050">
              <a:defRPr sz="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71650" y="962025"/>
            <a:ext cx="5853113" cy="478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55713" y="6072188"/>
            <a:ext cx="6884987" cy="575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240" tIns="13620" rIns="27240" bIns="136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2122150"/>
            <a:ext cx="4059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240" tIns="13620" rIns="27240" bIns="13620" numCol="1" anchor="b" anchorCtr="0" compatLnSpc="1">
            <a:prstTxWarp prst="textNoShape">
              <a:avLst/>
            </a:prstTxWarp>
          </a:bodyPr>
          <a:lstStyle>
            <a:lvl1pPr defTabSz="273050">
              <a:defRPr sz="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314950" y="12122150"/>
            <a:ext cx="40814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240" tIns="13620" rIns="27240" bIns="13620" numCol="1" anchor="b" anchorCtr="0" compatLnSpc="1">
            <a:prstTxWarp prst="textNoShape">
              <a:avLst/>
            </a:prstTxWarp>
          </a:bodyPr>
          <a:lstStyle>
            <a:lvl1pPr algn="r" defTabSz="273050">
              <a:defRPr sz="400" smtClean="0"/>
            </a:lvl1pPr>
          </a:lstStyle>
          <a:p>
            <a:pPr>
              <a:defRPr/>
            </a:pPr>
            <a:fld id="{0D4418BF-7CE8-4AC4-BC3B-111C690969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137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7" charset="0"/>
        <a:ea typeface="+mn-ea"/>
        <a:cs typeface="+mn-cs"/>
      </a:defRPr>
    </a:lvl1pPr>
    <a:lvl2pPr marL="45712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7" charset="0"/>
        <a:ea typeface="+mn-ea"/>
        <a:cs typeface="+mn-cs"/>
      </a:defRPr>
    </a:lvl2pPr>
    <a:lvl3pPr marL="91424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7" charset="0"/>
        <a:ea typeface="+mn-ea"/>
        <a:cs typeface="+mn-cs"/>
      </a:defRPr>
    </a:lvl3pPr>
    <a:lvl4pPr marL="137136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7" charset="0"/>
        <a:ea typeface="+mn-ea"/>
        <a:cs typeface="+mn-cs"/>
      </a:defRPr>
    </a:lvl4pPr>
    <a:lvl5pPr marL="182848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7" charset="0"/>
        <a:ea typeface="+mn-ea"/>
        <a:cs typeface="+mn-cs"/>
      </a:defRPr>
    </a:lvl5pPr>
    <a:lvl6pPr marL="2285605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24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46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8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71650" y="962025"/>
            <a:ext cx="5853113" cy="478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4418BF-7CE8-4AC4-BC3B-111C6909691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891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7520" y="10225829"/>
            <a:ext cx="34198560" cy="7056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5040" y="18653441"/>
            <a:ext cx="28163520" cy="8413124"/>
          </a:xfrm>
        </p:spPr>
        <p:txBody>
          <a:bodyPr/>
          <a:lstStyle>
            <a:lvl1pPr marL="0" indent="0" algn="ctr">
              <a:buNone/>
              <a:defRPr/>
            </a:lvl1pPr>
            <a:lvl2pPr marL="419055" indent="0" algn="ctr">
              <a:buNone/>
              <a:defRPr/>
            </a:lvl2pPr>
            <a:lvl3pPr marL="838109" indent="0" algn="ctr">
              <a:buNone/>
              <a:defRPr/>
            </a:lvl3pPr>
            <a:lvl4pPr marL="1257163" indent="0" algn="ctr">
              <a:buNone/>
              <a:defRPr/>
            </a:lvl4pPr>
            <a:lvl5pPr marL="1676217" indent="0" algn="ctr">
              <a:buNone/>
              <a:defRPr/>
            </a:lvl5pPr>
            <a:lvl6pPr marL="2095273" indent="0" algn="ctr">
              <a:buNone/>
              <a:defRPr/>
            </a:lvl6pPr>
            <a:lvl7pPr marL="2514326" indent="0" algn="ctr">
              <a:buNone/>
              <a:defRPr/>
            </a:lvl7pPr>
            <a:lvl8pPr marL="2933381" indent="0" algn="ctr">
              <a:buNone/>
              <a:defRPr/>
            </a:lvl8pPr>
            <a:lvl9pPr marL="335243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FD4991-B0AA-4C78-9F45-3F23A133B3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542859-F12A-449A-AC2B-FAA8DA0E01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667910" y="2926729"/>
            <a:ext cx="8549640" cy="263340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053" y="2926729"/>
            <a:ext cx="25510690" cy="263340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DF5ECC-1565-4C5A-A3E7-30DD94B653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990600"/>
            <a:ext cx="28498800" cy="25145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36"/>
          </p:nvPr>
        </p:nvSpPr>
        <p:spPr bwMode="auto">
          <a:xfrm>
            <a:off x="5867400" y="3588608"/>
            <a:ext cx="28498800" cy="83099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17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017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017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017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017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017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017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017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017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57DF-1C19-4726-AB84-014692BAD8F5}" type="datetimeFigureOut">
              <a:rPr lang="en-US" smtClean="0"/>
              <a:t>3/29/2017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C631-C489-4C11-812F-2172FBEAE8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47750" y="5852160"/>
            <a:ext cx="11734800" cy="1219200"/>
          </a:xfrm>
          <a:prstGeom prst="round1Rect">
            <a:avLst/>
          </a:prstGeom>
          <a:solidFill>
            <a:schemeClr val="accent2"/>
          </a:solidFill>
        </p:spPr>
        <p:txBody>
          <a:bodyPr lIns="333903" anchor="ctr">
            <a:noAutofit/>
          </a:bodyPr>
          <a:lstStyle>
            <a:lvl1pPr marL="0" indent="0">
              <a:spcBef>
                <a:spcPts val="0"/>
              </a:spcBef>
              <a:buNone/>
              <a:defRPr sz="5042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5042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5042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5042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5042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5042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5042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5042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5042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19" name="Content Placeholder 17"/>
          <p:cNvSpPr>
            <a:spLocks noGrp="1"/>
          </p:cNvSpPr>
          <p:nvPr>
            <p:ph sz="quarter" idx="24" hasCustomPrompt="1"/>
          </p:nvPr>
        </p:nvSpPr>
        <p:spPr>
          <a:xfrm>
            <a:off x="1047750" y="7071360"/>
            <a:ext cx="11734800" cy="6858000"/>
          </a:xfrm>
        </p:spPr>
        <p:txBody>
          <a:bodyPr lIns="333903" tIns="166951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1047750" y="15032736"/>
            <a:ext cx="11734800" cy="1219200"/>
          </a:xfrm>
          <a:prstGeom prst="round1Rect">
            <a:avLst/>
          </a:prstGeom>
          <a:solidFill>
            <a:schemeClr val="accent3"/>
          </a:solidFill>
        </p:spPr>
        <p:txBody>
          <a:bodyPr lIns="333903" anchor="ctr">
            <a:noAutofit/>
          </a:bodyPr>
          <a:lstStyle>
            <a:lvl1pPr marL="0" indent="0">
              <a:spcBef>
                <a:spcPts val="0"/>
              </a:spcBef>
              <a:buNone/>
              <a:defRPr sz="5042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5042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5042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5042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5042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5042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5042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5042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5042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25" hasCustomPrompt="1"/>
          </p:nvPr>
        </p:nvSpPr>
        <p:spPr>
          <a:xfrm>
            <a:off x="1047750" y="16251940"/>
            <a:ext cx="11734800" cy="9088166"/>
          </a:xfrm>
        </p:spPr>
        <p:txBody>
          <a:bodyPr lIns="333903" tIns="166951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047750" y="25831800"/>
            <a:ext cx="11734800" cy="1219200"/>
          </a:xfrm>
          <a:prstGeom prst="round1Rect">
            <a:avLst/>
          </a:prstGeom>
          <a:solidFill>
            <a:schemeClr val="accent4"/>
          </a:solidFill>
        </p:spPr>
        <p:txBody>
          <a:bodyPr lIns="333903" anchor="ctr">
            <a:noAutofit/>
          </a:bodyPr>
          <a:lstStyle>
            <a:lvl1pPr marL="0" indent="0">
              <a:spcBef>
                <a:spcPts val="0"/>
              </a:spcBef>
              <a:buNone/>
              <a:defRPr sz="5042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5042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5042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5042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5042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5042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5042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5042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5042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21" name="Content Placeholder 17"/>
          <p:cNvSpPr>
            <a:spLocks noGrp="1"/>
          </p:cNvSpPr>
          <p:nvPr>
            <p:ph sz="quarter" idx="26" hasCustomPrompt="1"/>
          </p:nvPr>
        </p:nvSpPr>
        <p:spPr>
          <a:xfrm>
            <a:off x="1047750" y="27057096"/>
            <a:ext cx="11734800" cy="4572000"/>
          </a:xfrm>
        </p:spPr>
        <p:txBody>
          <a:bodyPr lIns="333903" tIns="166951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4249400" y="5852160"/>
            <a:ext cx="11734800" cy="1219200"/>
          </a:xfrm>
          <a:prstGeom prst="round1Rect">
            <a:avLst/>
          </a:prstGeom>
          <a:solidFill>
            <a:schemeClr val="accent5"/>
          </a:solidFill>
        </p:spPr>
        <p:txBody>
          <a:bodyPr lIns="333903" anchor="ctr">
            <a:noAutofit/>
          </a:bodyPr>
          <a:lstStyle>
            <a:lvl1pPr marL="0" indent="0">
              <a:spcBef>
                <a:spcPts val="0"/>
              </a:spcBef>
              <a:buNone/>
              <a:defRPr sz="5042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5042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5042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5042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5042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5042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5042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5042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5042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22" name="Content Placeholder 17"/>
          <p:cNvSpPr>
            <a:spLocks noGrp="1"/>
          </p:cNvSpPr>
          <p:nvPr>
            <p:ph sz="quarter" idx="27" hasCustomPrompt="1"/>
          </p:nvPr>
        </p:nvSpPr>
        <p:spPr>
          <a:xfrm>
            <a:off x="14249400" y="7071360"/>
            <a:ext cx="11734800" cy="4572000"/>
          </a:xfrm>
        </p:spPr>
        <p:txBody>
          <a:bodyPr lIns="333903" tIns="166951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3" hasCustomPrompt="1"/>
          </p:nvPr>
        </p:nvSpPr>
        <p:spPr>
          <a:xfrm>
            <a:off x="14249400" y="11948160"/>
            <a:ext cx="11734800" cy="6172200"/>
          </a:xfrm>
        </p:spPr>
        <p:txBody>
          <a:bodyPr lIns="333903" tIns="166951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23" name="Content Placeholder 17"/>
          <p:cNvSpPr>
            <a:spLocks noGrp="1"/>
          </p:cNvSpPr>
          <p:nvPr>
            <p:ph sz="quarter" idx="28" hasCustomPrompt="1"/>
          </p:nvPr>
        </p:nvSpPr>
        <p:spPr>
          <a:xfrm>
            <a:off x="14249400" y="23469602"/>
            <a:ext cx="11734800" cy="1752600"/>
          </a:xfrm>
        </p:spPr>
        <p:txBody>
          <a:bodyPr tIns="166951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14249400" y="25831800"/>
            <a:ext cx="11734800" cy="1219200"/>
          </a:xfrm>
          <a:prstGeom prst="round1Rect">
            <a:avLst/>
          </a:prstGeom>
          <a:solidFill>
            <a:schemeClr val="accent6"/>
          </a:solidFill>
        </p:spPr>
        <p:txBody>
          <a:bodyPr lIns="333903" anchor="ctr">
            <a:noAutofit/>
          </a:bodyPr>
          <a:lstStyle>
            <a:lvl1pPr marL="0" indent="0">
              <a:spcBef>
                <a:spcPts val="0"/>
              </a:spcBef>
              <a:buNone/>
              <a:defRPr sz="5042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5042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5042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5042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5042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5042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5042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5042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5042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25" name="Content Placeholder 17"/>
          <p:cNvSpPr>
            <a:spLocks noGrp="1"/>
          </p:cNvSpPr>
          <p:nvPr>
            <p:ph sz="quarter" idx="30" hasCustomPrompt="1"/>
          </p:nvPr>
        </p:nvSpPr>
        <p:spPr>
          <a:xfrm>
            <a:off x="14249400" y="27057096"/>
            <a:ext cx="11734800" cy="4572000"/>
          </a:xfrm>
        </p:spPr>
        <p:txBody>
          <a:bodyPr lIns="333903" tIns="166951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7409140" y="5852160"/>
            <a:ext cx="11734800" cy="1219200"/>
          </a:xfrm>
          <a:prstGeom prst="round1Rect">
            <a:avLst/>
          </a:prstGeom>
          <a:solidFill>
            <a:schemeClr val="accent6"/>
          </a:solidFill>
        </p:spPr>
        <p:txBody>
          <a:bodyPr lIns="333903" anchor="ctr">
            <a:noAutofit/>
          </a:bodyPr>
          <a:lstStyle>
            <a:lvl1pPr marL="0" indent="0">
              <a:spcBef>
                <a:spcPts val="0"/>
              </a:spcBef>
              <a:buNone/>
              <a:defRPr sz="5042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5042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5042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5042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5042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5042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5042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5042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5042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27" name="Content Placeholder 17"/>
          <p:cNvSpPr>
            <a:spLocks noGrp="1"/>
          </p:cNvSpPr>
          <p:nvPr>
            <p:ph sz="quarter" idx="32" hasCustomPrompt="1"/>
          </p:nvPr>
        </p:nvSpPr>
        <p:spPr>
          <a:xfrm>
            <a:off x="27409140" y="7071360"/>
            <a:ext cx="11734800" cy="7315200"/>
          </a:xfrm>
        </p:spPr>
        <p:txBody>
          <a:bodyPr lIns="333903" tIns="166951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28" name="Content Placeholder 17"/>
          <p:cNvSpPr>
            <a:spLocks noGrp="1"/>
          </p:cNvSpPr>
          <p:nvPr>
            <p:ph sz="quarter" idx="33" hasCustomPrompt="1"/>
          </p:nvPr>
        </p:nvSpPr>
        <p:spPr>
          <a:xfrm>
            <a:off x="27409140" y="15837408"/>
            <a:ext cx="11734800" cy="7315200"/>
          </a:xfrm>
        </p:spPr>
        <p:txBody>
          <a:bodyPr lIns="333903" tIns="166951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34" hasCustomPrompt="1"/>
          </p:nvPr>
        </p:nvSpPr>
        <p:spPr>
          <a:xfrm>
            <a:off x="27409140" y="25831800"/>
            <a:ext cx="11734800" cy="1219200"/>
          </a:xfrm>
          <a:prstGeom prst="round1Rect">
            <a:avLst/>
          </a:prstGeom>
          <a:solidFill>
            <a:schemeClr val="accent1"/>
          </a:solidFill>
        </p:spPr>
        <p:txBody>
          <a:bodyPr lIns="333903" anchor="ctr">
            <a:noAutofit/>
          </a:bodyPr>
          <a:lstStyle>
            <a:lvl1pPr marL="0" indent="0">
              <a:spcBef>
                <a:spcPts val="0"/>
              </a:spcBef>
              <a:buNone/>
              <a:defRPr sz="5042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5042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5042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5042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5042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5042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5042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5042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5042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0" name="Content Placeholder 17"/>
          <p:cNvSpPr>
            <a:spLocks noGrp="1"/>
          </p:cNvSpPr>
          <p:nvPr>
            <p:ph sz="quarter" idx="35" hasCustomPrompt="1"/>
          </p:nvPr>
        </p:nvSpPr>
        <p:spPr>
          <a:xfrm>
            <a:off x="27409140" y="27057096"/>
            <a:ext cx="11734800" cy="4572000"/>
          </a:xfrm>
        </p:spPr>
        <p:txBody>
          <a:bodyPr lIns="333903" tIns="166951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96655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8404" userDrawn="1">
          <p15:clr>
            <a:srgbClr val="A4A3A4"/>
          </p15:clr>
        </p15:guide>
        <p15:guide id="2" pos="16940" userDrawn="1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1C8139-951B-4346-AB20-7923F52BA5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7808" y="21153554"/>
            <a:ext cx="34198560" cy="6537639"/>
          </a:xfrm>
        </p:spPr>
        <p:txBody>
          <a:bodyPr anchor="t"/>
          <a:lstStyle>
            <a:lvl1pPr algn="l">
              <a:defRPr sz="3758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7808" y="13952657"/>
            <a:ext cx="34198560" cy="7200899"/>
          </a:xfrm>
        </p:spPr>
        <p:txBody>
          <a:bodyPr anchor="b"/>
          <a:lstStyle>
            <a:lvl1pPr marL="0" indent="0">
              <a:buNone/>
              <a:defRPr sz="1833"/>
            </a:lvl1pPr>
            <a:lvl2pPr marL="419055" indent="0">
              <a:buNone/>
              <a:defRPr sz="1742"/>
            </a:lvl2pPr>
            <a:lvl3pPr marL="838109" indent="0">
              <a:buNone/>
              <a:defRPr sz="1375"/>
            </a:lvl3pPr>
            <a:lvl4pPr marL="1257163" indent="0">
              <a:buNone/>
              <a:defRPr sz="1283"/>
            </a:lvl4pPr>
            <a:lvl5pPr marL="1676217" indent="0">
              <a:buNone/>
              <a:defRPr sz="1283"/>
            </a:lvl5pPr>
            <a:lvl6pPr marL="2095273" indent="0">
              <a:buNone/>
              <a:defRPr sz="1283"/>
            </a:lvl6pPr>
            <a:lvl7pPr marL="2514326" indent="0">
              <a:buNone/>
              <a:defRPr sz="1283"/>
            </a:lvl7pPr>
            <a:lvl8pPr marL="2933381" indent="0">
              <a:buNone/>
              <a:defRPr sz="1283"/>
            </a:lvl8pPr>
            <a:lvl9pPr marL="3352437" indent="0">
              <a:buNone/>
              <a:defRPr sz="128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600EBC-7D1B-49A5-86C2-37AAAE6777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053" y="9512658"/>
            <a:ext cx="17030165" cy="19748142"/>
          </a:xfrm>
        </p:spPr>
        <p:txBody>
          <a:bodyPr/>
          <a:lstStyle>
            <a:lvl1pPr>
              <a:defRPr sz="2567"/>
            </a:lvl1pPr>
            <a:lvl2pPr>
              <a:defRPr sz="2108"/>
            </a:lvl2pPr>
            <a:lvl3pPr>
              <a:defRPr sz="1833"/>
            </a:lvl3pPr>
            <a:lvl4pPr>
              <a:defRPr sz="1742"/>
            </a:lvl4pPr>
            <a:lvl5pPr>
              <a:defRPr sz="1742"/>
            </a:lvl5pPr>
            <a:lvl6pPr>
              <a:defRPr sz="1742"/>
            </a:lvl6pPr>
            <a:lvl7pPr>
              <a:defRPr sz="1742"/>
            </a:lvl7pPr>
            <a:lvl8pPr>
              <a:defRPr sz="1742"/>
            </a:lvl8pPr>
            <a:lvl9pPr>
              <a:defRPr sz="174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187390" y="9512658"/>
            <a:ext cx="17030165" cy="19748142"/>
          </a:xfrm>
        </p:spPr>
        <p:txBody>
          <a:bodyPr/>
          <a:lstStyle>
            <a:lvl1pPr>
              <a:defRPr sz="2567"/>
            </a:lvl1pPr>
            <a:lvl2pPr>
              <a:defRPr sz="2108"/>
            </a:lvl2pPr>
            <a:lvl3pPr>
              <a:defRPr sz="1833"/>
            </a:lvl3pPr>
            <a:lvl4pPr>
              <a:defRPr sz="1742"/>
            </a:lvl4pPr>
            <a:lvl5pPr>
              <a:defRPr sz="1742"/>
            </a:lvl5pPr>
            <a:lvl6pPr>
              <a:defRPr sz="1742"/>
            </a:lvl6pPr>
            <a:lvl7pPr>
              <a:defRPr sz="1742"/>
            </a:lvl7pPr>
            <a:lvl8pPr>
              <a:defRPr sz="1742"/>
            </a:lvl8pPr>
            <a:lvl9pPr>
              <a:defRPr sz="174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96770-0A6D-4276-A1D0-832F75DE5C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0" y="1318474"/>
            <a:ext cx="3621024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1683" y="7368333"/>
            <a:ext cx="17777194" cy="3071611"/>
          </a:xfrm>
        </p:spPr>
        <p:txBody>
          <a:bodyPr anchor="b"/>
          <a:lstStyle>
            <a:lvl1pPr marL="0" indent="0">
              <a:buNone/>
              <a:defRPr sz="2108" b="1"/>
            </a:lvl1pPr>
            <a:lvl2pPr marL="419055" indent="0">
              <a:buNone/>
              <a:defRPr sz="1833" b="1"/>
            </a:lvl2pPr>
            <a:lvl3pPr marL="838109" indent="0">
              <a:buNone/>
              <a:defRPr sz="1742" b="1"/>
            </a:lvl3pPr>
            <a:lvl4pPr marL="1257163" indent="0">
              <a:buNone/>
              <a:defRPr sz="1375" b="1"/>
            </a:lvl4pPr>
            <a:lvl5pPr marL="1676217" indent="0">
              <a:buNone/>
              <a:defRPr sz="1375" b="1"/>
            </a:lvl5pPr>
            <a:lvl6pPr marL="2095273" indent="0">
              <a:buNone/>
              <a:defRPr sz="1375" b="1"/>
            </a:lvl6pPr>
            <a:lvl7pPr marL="2514326" indent="0">
              <a:buNone/>
              <a:defRPr sz="1375" b="1"/>
            </a:lvl7pPr>
            <a:lvl8pPr marL="2933381" indent="0">
              <a:buNone/>
              <a:defRPr sz="1375" b="1"/>
            </a:lvl8pPr>
            <a:lvl9pPr marL="3352437" indent="0">
              <a:buNone/>
              <a:defRPr sz="137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11683" y="10439940"/>
            <a:ext cx="17777194" cy="18965750"/>
          </a:xfrm>
        </p:spPr>
        <p:txBody>
          <a:bodyPr/>
          <a:lstStyle>
            <a:lvl1pPr>
              <a:defRPr sz="2108"/>
            </a:lvl1pPr>
            <a:lvl2pPr>
              <a:defRPr sz="1833"/>
            </a:lvl2pPr>
            <a:lvl3pPr>
              <a:defRPr sz="1742"/>
            </a:lvl3pPr>
            <a:lvl4pPr>
              <a:defRPr sz="1375"/>
            </a:lvl4pPr>
            <a:lvl5pPr>
              <a:defRPr sz="1375"/>
            </a:lvl5pPr>
            <a:lvl6pPr>
              <a:defRPr sz="1375"/>
            </a:lvl6pPr>
            <a:lvl7pPr>
              <a:defRPr sz="1375"/>
            </a:lvl7pPr>
            <a:lvl8pPr>
              <a:defRPr sz="1375"/>
            </a:lvl8pPr>
            <a:lvl9pPr>
              <a:defRPr sz="13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438848" y="7368333"/>
            <a:ext cx="17783075" cy="3071611"/>
          </a:xfrm>
        </p:spPr>
        <p:txBody>
          <a:bodyPr anchor="b"/>
          <a:lstStyle>
            <a:lvl1pPr marL="0" indent="0">
              <a:buNone/>
              <a:defRPr sz="2108" b="1"/>
            </a:lvl1pPr>
            <a:lvl2pPr marL="419055" indent="0">
              <a:buNone/>
              <a:defRPr sz="1833" b="1"/>
            </a:lvl2pPr>
            <a:lvl3pPr marL="838109" indent="0">
              <a:buNone/>
              <a:defRPr sz="1742" b="1"/>
            </a:lvl3pPr>
            <a:lvl4pPr marL="1257163" indent="0">
              <a:buNone/>
              <a:defRPr sz="1375" b="1"/>
            </a:lvl4pPr>
            <a:lvl5pPr marL="1676217" indent="0">
              <a:buNone/>
              <a:defRPr sz="1375" b="1"/>
            </a:lvl5pPr>
            <a:lvl6pPr marL="2095273" indent="0">
              <a:buNone/>
              <a:defRPr sz="1375" b="1"/>
            </a:lvl6pPr>
            <a:lvl7pPr marL="2514326" indent="0">
              <a:buNone/>
              <a:defRPr sz="1375" b="1"/>
            </a:lvl7pPr>
            <a:lvl8pPr marL="2933381" indent="0">
              <a:buNone/>
              <a:defRPr sz="1375" b="1"/>
            </a:lvl8pPr>
            <a:lvl9pPr marL="3352437" indent="0">
              <a:buNone/>
              <a:defRPr sz="137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438848" y="10439940"/>
            <a:ext cx="17783075" cy="18965750"/>
          </a:xfrm>
        </p:spPr>
        <p:txBody>
          <a:bodyPr/>
          <a:lstStyle>
            <a:lvl1pPr>
              <a:defRPr sz="2108"/>
            </a:lvl1pPr>
            <a:lvl2pPr>
              <a:defRPr sz="1833"/>
            </a:lvl2pPr>
            <a:lvl3pPr>
              <a:defRPr sz="1742"/>
            </a:lvl3pPr>
            <a:lvl4pPr>
              <a:defRPr sz="1375"/>
            </a:lvl4pPr>
            <a:lvl5pPr>
              <a:defRPr sz="1375"/>
            </a:lvl5pPr>
            <a:lvl6pPr>
              <a:defRPr sz="1375"/>
            </a:lvl6pPr>
            <a:lvl7pPr>
              <a:defRPr sz="1375"/>
            </a:lvl7pPr>
            <a:lvl8pPr>
              <a:defRPr sz="1375"/>
            </a:lvl8pPr>
            <a:lvl9pPr>
              <a:defRPr sz="13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FBEA6E-6B58-4CC6-8D61-D7A483A210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7FA94F-F46C-4767-8B52-928E2037B1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EB4570-57DB-462E-93B8-C404F64FC1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4" y="1310433"/>
            <a:ext cx="13236208" cy="5578163"/>
          </a:xfrm>
        </p:spPr>
        <p:txBody>
          <a:bodyPr anchor="b"/>
          <a:lstStyle>
            <a:lvl1pPr algn="l">
              <a:defRPr sz="18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30220" y="1310429"/>
            <a:ext cx="22491700" cy="28095263"/>
          </a:xfrm>
        </p:spPr>
        <p:txBody>
          <a:bodyPr/>
          <a:lstStyle>
            <a:lvl1pPr>
              <a:defRPr sz="3025"/>
            </a:lvl1pPr>
            <a:lvl2pPr>
              <a:defRPr sz="2567"/>
            </a:lvl2pPr>
            <a:lvl3pPr>
              <a:defRPr sz="2108"/>
            </a:lvl3pPr>
            <a:lvl4pPr>
              <a:defRPr sz="1833"/>
            </a:lvl4pPr>
            <a:lvl5pPr>
              <a:defRPr sz="1833"/>
            </a:lvl5pPr>
            <a:lvl6pPr>
              <a:defRPr sz="1833"/>
            </a:lvl6pPr>
            <a:lvl7pPr>
              <a:defRPr sz="1833"/>
            </a:lvl7pPr>
            <a:lvl8pPr>
              <a:defRPr sz="1833"/>
            </a:lvl8pPr>
            <a:lvl9pPr>
              <a:defRPr sz="18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1684" y="6888593"/>
            <a:ext cx="13236208" cy="22517099"/>
          </a:xfrm>
        </p:spPr>
        <p:txBody>
          <a:bodyPr/>
          <a:lstStyle>
            <a:lvl1pPr marL="0" indent="0">
              <a:buNone/>
              <a:defRPr sz="1283"/>
            </a:lvl1pPr>
            <a:lvl2pPr marL="419055" indent="0">
              <a:buNone/>
              <a:defRPr sz="1100"/>
            </a:lvl2pPr>
            <a:lvl3pPr marL="838109" indent="0">
              <a:buNone/>
              <a:defRPr sz="825"/>
            </a:lvl3pPr>
            <a:lvl4pPr marL="1257163" indent="0">
              <a:buNone/>
              <a:defRPr sz="733"/>
            </a:lvl4pPr>
            <a:lvl5pPr marL="1676217" indent="0">
              <a:buNone/>
              <a:defRPr sz="733"/>
            </a:lvl5pPr>
            <a:lvl6pPr marL="2095273" indent="0">
              <a:buNone/>
              <a:defRPr sz="733"/>
            </a:lvl6pPr>
            <a:lvl7pPr marL="2514326" indent="0">
              <a:buNone/>
              <a:defRPr sz="733"/>
            </a:lvl7pPr>
            <a:lvl8pPr marL="2933381" indent="0">
              <a:buNone/>
              <a:defRPr sz="733"/>
            </a:lvl8pPr>
            <a:lvl9pPr marL="3352437" indent="0">
              <a:buNone/>
              <a:defRPr sz="7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BBA61-B487-4C09-AFBE-F608CC0882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6434" y="23043530"/>
            <a:ext cx="24140160" cy="2719053"/>
          </a:xfrm>
        </p:spPr>
        <p:txBody>
          <a:bodyPr anchor="b"/>
          <a:lstStyle>
            <a:lvl1pPr algn="l">
              <a:defRPr sz="18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86434" y="2941218"/>
            <a:ext cx="24140160" cy="19751361"/>
          </a:xfrm>
        </p:spPr>
        <p:txBody>
          <a:bodyPr/>
          <a:lstStyle>
            <a:lvl1pPr marL="0" indent="0">
              <a:buNone/>
              <a:defRPr sz="3025"/>
            </a:lvl1pPr>
            <a:lvl2pPr marL="419055" indent="0">
              <a:buNone/>
              <a:defRPr sz="2567"/>
            </a:lvl2pPr>
            <a:lvl3pPr marL="838109" indent="0">
              <a:buNone/>
              <a:defRPr sz="2108"/>
            </a:lvl3pPr>
            <a:lvl4pPr marL="1257163" indent="0">
              <a:buNone/>
              <a:defRPr sz="1833"/>
            </a:lvl4pPr>
            <a:lvl5pPr marL="1676217" indent="0">
              <a:buNone/>
              <a:defRPr sz="1833"/>
            </a:lvl5pPr>
            <a:lvl6pPr marL="2095273" indent="0">
              <a:buNone/>
              <a:defRPr sz="1833"/>
            </a:lvl6pPr>
            <a:lvl7pPr marL="2514326" indent="0">
              <a:buNone/>
              <a:defRPr sz="1833"/>
            </a:lvl7pPr>
            <a:lvl8pPr marL="2933381" indent="0">
              <a:buNone/>
              <a:defRPr sz="1833"/>
            </a:lvl8pPr>
            <a:lvl9pPr marL="3352437" indent="0">
              <a:buNone/>
              <a:defRPr sz="1833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86434" y="25762582"/>
            <a:ext cx="24140160" cy="3863663"/>
          </a:xfrm>
        </p:spPr>
        <p:txBody>
          <a:bodyPr/>
          <a:lstStyle>
            <a:lvl1pPr marL="0" indent="0">
              <a:buNone/>
              <a:defRPr sz="1283"/>
            </a:lvl1pPr>
            <a:lvl2pPr marL="419055" indent="0">
              <a:buNone/>
              <a:defRPr sz="1100"/>
            </a:lvl2pPr>
            <a:lvl3pPr marL="838109" indent="0">
              <a:buNone/>
              <a:defRPr sz="825"/>
            </a:lvl3pPr>
            <a:lvl4pPr marL="1257163" indent="0">
              <a:buNone/>
              <a:defRPr sz="733"/>
            </a:lvl4pPr>
            <a:lvl5pPr marL="1676217" indent="0">
              <a:buNone/>
              <a:defRPr sz="733"/>
            </a:lvl5pPr>
            <a:lvl6pPr marL="2095273" indent="0">
              <a:buNone/>
              <a:defRPr sz="733"/>
            </a:lvl6pPr>
            <a:lvl7pPr marL="2514326" indent="0">
              <a:buNone/>
              <a:defRPr sz="733"/>
            </a:lvl7pPr>
            <a:lvl8pPr marL="2933381" indent="0">
              <a:buNone/>
              <a:defRPr sz="733"/>
            </a:lvl8pPr>
            <a:lvl9pPr marL="3352437" indent="0">
              <a:buNone/>
              <a:defRPr sz="7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EDBD1D-0B06-493F-9B9E-7B6F9BBD04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16052" y="2926724"/>
            <a:ext cx="3420150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5950" tIns="222975" rIns="445950" bIns="22297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16052" y="9512658"/>
            <a:ext cx="34201503" cy="19748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5950" tIns="222975" rIns="445950" bIns="2229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050" y="29993293"/>
            <a:ext cx="8382000" cy="21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45950" tIns="222975" rIns="445950" bIns="222975" numCol="1" anchor="t" anchorCtr="0" compatLnSpc="1">
            <a:prstTxWarp prst="textNoShape">
              <a:avLst/>
            </a:prstTxWarp>
          </a:bodyPr>
          <a:lstStyle>
            <a:lvl1pPr>
              <a:defRPr sz="6417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747956" y="29993293"/>
            <a:ext cx="12737698" cy="21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45950" tIns="222975" rIns="445950" bIns="222975" numCol="1" anchor="t" anchorCtr="0" compatLnSpc="1">
            <a:prstTxWarp prst="textNoShape">
              <a:avLst/>
            </a:prstTxWarp>
          </a:bodyPr>
          <a:lstStyle>
            <a:lvl1pPr algn="ctr">
              <a:defRPr sz="6417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8835550" y="29993293"/>
            <a:ext cx="8382000" cy="21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45950" tIns="222975" rIns="445950" bIns="222975" numCol="1" anchor="t" anchorCtr="0" compatLnSpc="1">
            <a:prstTxWarp prst="textNoShape">
              <a:avLst/>
            </a:prstTxWarp>
          </a:bodyPr>
          <a:lstStyle>
            <a:lvl1pPr algn="r">
              <a:defRPr sz="6417"/>
            </a:lvl1pPr>
          </a:lstStyle>
          <a:p>
            <a:fld id="{0870CD87-B729-45C9-B46A-E130E2DB8C2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410551" y="444843"/>
            <a:ext cx="39412506" cy="32028714"/>
          </a:xfrm>
          <a:prstGeom prst="rect">
            <a:avLst/>
          </a:prstGeom>
          <a:blipFill rotWithShape="1">
            <a:blip r:embed="rId14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1858" tIns="40928" rIns="81858" bIns="4092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8490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567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27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002174" y="5350079"/>
            <a:ext cx="9032033" cy="26772821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1858" tIns="40928" rIns="81858" bIns="4092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8490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567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27" charset="0"/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10734497" y="5350079"/>
            <a:ext cx="9032033" cy="26772821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1858" tIns="40928" rIns="81858" bIns="4092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8490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567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27" charset="0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20466818" y="5350079"/>
            <a:ext cx="9032033" cy="26772821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1858" tIns="40928" rIns="81858" bIns="4092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8490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567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27" charset="0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30199141" y="5350079"/>
            <a:ext cx="9032033" cy="26772821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1858" tIns="40928" rIns="81858" bIns="4092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8490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567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27" charset="0"/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414692" y="486785"/>
            <a:ext cx="39361023" cy="4343558"/>
          </a:xfrm>
          <a:prstGeom prst="rect">
            <a:avLst/>
          </a:prstGeom>
          <a:solidFill>
            <a:srgbClr val="87212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1858" tIns="40928" rIns="81858" bIns="4092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8490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567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27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090147" rtl="0" eaLnBrk="0" fontAlgn="base" hangingPunct="0">
        <a:spcBef>
          <a:spcPct val="0"/>
        </a:spcBef>
        <a:spcAft>
          <a:spcPct val="0"/>
        </a:spcAft>
        <a:defRPr sz="19342">
          <a:solidFill>
            <a:schemeClr val="tx2"/>
          </a:solidFill>
          <a:latin typeface="+mj-lt"/>
          <a:ea typeface="+mj-ea"/>
          <a:cs typeface="+mj-cs"/>
        </a:defRPr>
      </a:lvl1pPr>
      <a:lvl2pPr algn="ctr" defTabSz="4090147" rtl="0" eaLnBrk="0" fontAlgn="base" hangingPunct="0">
        <a:spcBef>
          <a:spcPct val="0"/>
        </a:spcBef>
        <a:spcAft>
          <a:spcPct val="0"/>
        </a:spcAft>
        <a:defRPr sz="19342">
          <a:solidFill>
            <a:schemeClr val="tx2"/>
          </a:solidFill>
          <a:latin typeface="Times New Roman" pitchFamily="27" charset="0"/>
        </a:defRPr>
      </a:lvl2pPr>
      <a:lvl3pPr algn="ctr" defTabSz="4090147" rtl="0" eaLnBrk="0" fontAlgn="base" hangingPunct="0">
        <a:spcBef>
          <a:spcPct val="0"/>
        </a:spcBef>
        <a:spcAft>
          <a:spcPct val="0"/>
        </a:spcAft>
        <a:defRPr sz="19342">
          <a:solidFill>
            <a:schemeClr val="tx2"/>
          </a:solidFill>
          <a:latin typeface="Times New Roman" pitchFamily="27" charset="0"/>
        </a:defRPr>
      </a:lvl3pPr>
      <a:lvl4pPr algn="ctr" defTabSz="4090147" rtl="0" eaLnBrk="0" fontAlgn="base" hangingPunct="0">
        <a:spcBef>
          <a:spcPct val="0"/>
        </a:spcBef>
        <a:spcAft>
          <a:spcPct val="0"/>
        </a:spcAft>
        <a:defRPr sz="19342">
          <a:solidFill>
            <a:schemeClr val="tx2"/>
          </a:solidFill>
          <a:latin typeface="Times New Roman" pitchFamily="27" charset="0"/>
        </a:defRPr>
      </a:lvl4pPr>
      <a:lvl5pPr algn="ctr" defTabSz="4090147" rtl="0" eaLnBrk="0" fontAlgn="base" hangingPunct="0">
        <a:spcBef>
          <a:spcPct val="0"/>
        </a:spcBef>
        <a:spcAft>
          <a:spcPct val="0"/>
        </a:spcAft>
        <a:defRPr sz="19342">
          <a:solidFill>
            <a:schemeClr val="tx2"/>
          </a:solidFill>
          <a:latin typeface="Times New Roman" pitchFamily="27" charset="0"/>
        </a:defRPr>
      </a:lvl5pPr>
      <a:lvl6pPr marL="419055" algn="ctr" defTabSz="4090147" rtl="0" fontAlgn="base">
        <a:spcBef>
          <a:spcPct val="0"/>
        </a:spcBef>
        <a:spcAft>
          <a:spcPct val="0"/>
        </a:spcAft>
        <a:defRPr sz="19342">
          <a:solidFill>
            <a:schemeClr val="tx2"/>
          </a:solidFill>
          <a:latin typeface="Times New Roman" pitchFamily="27" charset="0"/>
        </a:defRPr>
      </a:lvl6pPr>
      <a:lvl7pPr marL="838109" algn="ctr" defTabSz="4090147" rtl="0" fontAlgn="base">
        <a:spcBef>
          <a:spcPct val="0"/>
        </a:spcBef>
        <a:spcAft>
          <a:spcPct val="0"/>
        </a:spcAft>
        <a:defRPr sz="19342">
          <a:solidFill>
            <a:schemeClr val="tx2"/>
          </a:solidFill>
          <a:latin typeface="Times New Roman" pitchFamily="27" charset="0"/>
        </a:defRPr>
      </a:lvl7pPr>
      <a:lvl8pPr marL="1257163" algn="ctr" defTabSz="4090147" rtl="0" fontAlgn="base">
        <a:spcBef>
          <a:spcPct val="0"/>
        </a:spcBef>
        <a:spcAft>
          <a:spcPct val="0"/>
        </a:spcAft>
        <a:defRPr sz="19342">
          <a:solidFill>
            <a:schemeClr val="tx2"/>
          </a:solidFill>
          <a:latin typeface="Times New Roman" pitchFamily="27" charset="0"/>
        </a:defRPr>
      </a:lvl8pPr>
      <a:lvl9pPr marL="1676217" algn="ctr" defTabSz="4090147" rtl="0" fontAlgn="base">
        <a:spcBef>
          <a:spcPct val="0"/>
        </a:spcBef>
        <a:spcAft>
          <a:spcPct val="0"/>
        </a:spcAft>
        <a:defRPr sz="19342">
          <a:solidFill>
            <a:schemeClr val="tx2"/>
          </a:solidFill>
          <a:latin typeface="Times New Roman" pitchFamily="27" charset="0"/>
        </a:defRPr>
      </a:lvl9pPr>
    </p:titleStyle>
    <p:bodyStyle>
      <a:lvl1pPr marL="1532169" indent="-1532169" algn="l" defTabSz="4090147" rtl="0" eaLnBrk="0" fontAlgn="base" hangingPunct="0">
        <a:spcBef>
          <a:spcPct val="20000"/>
        </a:spcBef>
        <a:spcAft>
          <a:spcPct val="0"/>
        </a:spcAft>
        <a:buChar char="•"/>
        <a:defRPr sz="14301">
          <a:solidFill>
            <a:schemeClr val="tx1"/>
          </a:solidFill>
          <a:latin typeface="+mn-lt"/>
          <a:ea typeface="+mn-ea"/>
          <a:cs typeface="+mn-cs"/>
        </a:defRPr>
      </a:lvl1pPr>
      <a:lvl2pPr marL="3320424" indent="-1276078" algn="l" defTabSz="4090147" rtl="0" eaLnBrk="0" fontAlgn="base" hangingPunct="0">
        <a:spcBef>
          <a:spcPct val="20000"/>
        </a:spcBef>
        <a:spcAft>
          <a:spcPct val="0"/>
        </a:spcAft>
        <a:buChar char="–"/>
        <a:defRPr sz="12285">
          <a:solidFill>
            <a:schemeClr val="tx1"/>
          </a:solidFill>
          <a:latin typeface="+mn-lt"/>
        </a:defRPr>
      </a:lvl2pPr>
      <a:lvl3pPr marL="5107226" indent="-1017081" algn="l" defTabSz="4090147" rtl="0" eaLnBrk="0" fontAlgn="base" hangingPunct="0">
        <a:spcBef>
          <a:spcPct val="20000"/>
        </a:spcBef>
        <a:spcAft>
          <a:spcPct val="0"/>
        </a:spcAft>
        <a:buChar char="•"/>
        <a:defRPr sz="10817">
          <a:solidFill>
            <a:schemeClr val="tx1"/>
          </a:solidFill>
          <a:latin typeface="+mn-lt"/>
        </a:defRPr>
      </a:lvl3pPr>
      <a:lvl4pPr marL="7153027" indent="-1018535" algn="l" defTabSz="4090147" rtl="0" eaLnBrk="0" fontAlgn="base" hangingPunct="0">
        <a:spcBef>
          <a:spcPct val="20000"/>
        </a:spcBef>
        <a:spcAft>
          <a:spcPct val="0"/>
        </a:spcAft>
        <a:buChar char="–"/>
        <a:defRPr sz="8985">
          <a:solidFill>
            <a:schemeClr val="tx1"/>
          </a:solidFill>
          <a:latin typeface="+mn-lt"/>
        </a:defRPr>
      </a:lvl4pPr>
      <a:lvl5pPr marL="9197373" indent="-1021445" algn="l" defTabSz="4090147" rtl="0" eaLnBrk="0" fontAlgn="base" hangingPunct="0">
        <a:spcBef>
          <a:spcPct val="20000"/>
        </a:spcBef>
        <a:spcAft>
          <a:spcPct val="0"/>
        </a:spcAft>
        <a:buChar char="»"/>
        <a:defRPr sz="8985">
          <a:solidFill>
            <a:schemeClr val="tx1"/>
          </a:solidFill>
          <a:latin typeface="+mn-lt"/>
        </a:defRPr>
      </a:lvl5pPr>
      <a:lvl6pPr marL="9616428" indent="-1021445" algn="l" defTabSz="4090147" rtl="0" fontAlgn="base">
        <a:spcBef>
          <a:spcPct val="20000"/>
        </a:spcBef>
        <a:spcAft>
          <a:spcPct val="0"/>
        </a:spcAft>
        <a:buChar char="»"/>
        <a:defRPr sz="8985">
          <a:solidFill>
            <a:schemeClr val="tx1"/>
          </a:solidFill>
          <a:latin typeface="+mn-lt"/>
        </a:defRPr>
      </a:lvl6pPr>
      <a:lvl7pPr marL="10035482" indent="-1021445" algn="l" defTabSz="4090147" rtl="0" fontAlgn="base">
        <a:spcBef>
          <a:spcPct val="20000"/>
        </a:spcBef>
        <a:spcAft>
          <a:spcPct val="0"/>
        </a:spcAft>
        <a:buChar char="»"/>
        <a:defRPr sz="8985">
          <a:solidFill>
            <a:schemeClr val="tx1"/>
          </a:solidFill>
          <a:latin typeface="+mn-lt"/>
        </a:defRPr>
      </a:lvl7pPr>
      <a:lvl8pPr marL="10454535" indent="-1021445" algn="l" defTabSz="4090147" rtl="0" fontAlgn="base">
        <a:spcBef>
          <a:spcPct val="20000"/>
        </a:spcBef>
        <a:spcAft>
          <a:spcPct val="0"/>
        </a:spcAft>
        <a:buChar char="»"/>
        <a:defRPr sz="8985">
          <a:solidFill>
            <a:schemeClr val="tx1"/>
          </a:solidFill>
          <a:latin typeface="+mn-lt"/>
        </a:defRPr>
      </a:lvl8pPr>
      <a:lvl9pPr marL="10873590" indent="-1021445" algn="l" defTabSz="4090147" rtl="0" fontAlgn="base">
        <a:spcBef>
          <a:spcPct val="20000"/>
        </a:spcBef>
        <a:spcAft>
          <a:spcPct val="0"/>
        </a:spcAft>
        <a:buChar char="»"/>
        <a:defRPr sz="898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38109" rtl="0" eaLnBrk="1" latinLnBrk="0" hangingPunct="1">
        <a:defRPr sz="1742" kern="1200">
          <a:solidFill>
            <a:schemeClr val="tx1"/>
          </a:solidFill>
          <a:latin typeface="+mn-lt"/>
          <a:ea typeface="+mn-ea"/>
          <a:cs typeface="+mn-cs"/>
        </a:defRPr>
      </a:lvl1pPr>
      <a:lvl2pPr marL="419055" algn="l" defTabSz="838109" rtl="0" eaLnBrk="1" latinLnBrk="0" hangingPunct="1">
        <a:defRPr sz="1742" kern="1200">
          <a:solidFill>
            <a:schemeClr val="tx1"/>
          </a:solidFill>
          <a:latin typeface="+mn-lt"/>
          <a:ea typeface="+mn-ea"/>
          <a:cs typeface="+mn-cs"/>
        </a:defRPr>
      </a:lvl2pPr>
      <a:lvl3pPr marL="838109" algn="l" defTabSz="838109" rtl="0" eaLnBrk="1" latinLnBrk="0" hangingPunct="1">
        <a:defRPr sz="1742" kern="1200">
          <a:solidFill>
            <a:schemeClr val="tx1"/>
          </a:solidFill>
          <a:latin typeface="+mn-lt"/>
          <a:ea typeface="+mn-ea"/>
          <a:cs typeface="+mn-cs"/>
        </a:defRPr>
      </a:lvl3pPr>
      <a:lvl4pPr marL="1257163" algn="l" defTabSz="838109" rtl="0" eaLnBrk="1" latinLnBrk="0" hangingPunct="1">
        <a:defRPr sz="1742" kern="1200">
          <a:solidFill>
            <a:schemeClr val="tx1"/>
          </a:solidFill>
          <a:latin typeface="+mn-lt"/>
          <a:ea typeface="+mn-ea"/>
          <a:cs typeface="+mn-cs"/>
        </a:defRPr>
      </a:lvl4pPr>
      <a:lvl5pPr marL="1676217" algn="l" defTabSz="838109" rtl="0" eaLnBrk="1" latinLnBrk="0" hangingPunct="1">
        <a:defRPr sz="1742" kern="1200">
          <a:solidFill>
            <a:schemeClr val="tx1"/>
          </a:solidFill>
          <a:latin typeface="+mn-lt"/>
          <a:ea typeface="+mn-ea"/>
          <a:cs typeface="+mn-cs"/>
        </a:defRPr>
      </a:lvl5pPr>
      <a:lvl6pPr marL="2095273" algn="l" defTabSz="838109" rtl="0" eaLnBrk="1" latinLnBrk="0" hangingPunct="1">
        <a:defRPr sz="1742" kern="1200">
          <a:solidFill>
            <a:schemeClr val="tx1"/>
          </a:solidFill>
          <a:latin typeface="+mn-lt"/>
          <a:ea typeface="+mn-ea"/>
          <a:cs typeface="+mn-cs"/>
        </a:defRPr>
      </a:lvl6pPr>
      <a:lvl7pPr marL="2514326" algn="l" defTabSz="838109" rtl="0" eaLnBrk="1" latinLnBrk="0" hangingPunct="1">
        <a:defRPr sz="1742" kern="1200">
          <a:solidFill>
            <a:schemeClr val="tx1"/>
          </a:solidFill>
          <a:latin typeface="+mn-lt"/>
          <a:ea typeface="+mn-ea"/>
          <a:cs typeface="+mn-cs"/>
        </a:defRPr>
      </a:lvl7pPr>
      <a:lvl8pPr marL="2933381" algn="l" defTabSz="838109" rtl="0" eaLnBrk="1" latinLnBrk="0" hangingPunct="1">
        <a:defRPr sz="1742" kern="1200">
          <a:solidFill>
            <a:schemeClr val="tx1"/>
          </a:solidFill>
          <a:latin typeface="+mn-lt"/>
          <a:ea typeface="+mn-ea"/>
          <a:cs typeface="+mn-cs"/>
        </a:defRPr>
      </a:lvl8pPr>
      <a:lvl9pPr marL="3352437" algn="l" defTabSz="838109" rtl="0" eaLnBrk="1" latinLnBrk="0" hangingPunct="1">
        <a:defRPr sz="17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1185" y="746477"/>
            <a:ext cx="32806517" cy="3511159"/>
          </a:xfrm>
          <a:prstGeom prst="rect">
            <a:avLst/>
          </a:prstGeom>
          <a:noFill/>
        </p:spPr>
        <p:txBody>
          <a:bodyPr wrap="square" lIns="81858" tIns="40928" rIns="81858" bIns="40928" rtlCol="0" anchor="ctr" anchorCtr="0">
            <a:noAutofit/>
          </a:bodyPr>
          <a:lstStyle/>
          <a:p>
            <a:pPr>
              <a:spcAft>
                <a:spcPts val="448"/>
              </a:spcAft>
            </a:pPr>
            <a:r>
              <a:rPr lang="en-US" sz="8525" b="1" dirty="0">
                <a:solidFill>
                  <a:schemeClr val="bg1"/>
                </a:solidFill>
                <a:latin typeface="Arial"/>
                <a:cs typeface="Arial"/>
              </a:rPr>
              <a:t>Name of the Poster Goes Here</a:t>
            </a:r>
          </a:p>
          <a:p>
            <a:r>
              <a:rPr lang="en-US" sz="4308" b="1" dirty="0">
                <a:solidFill>
                  <a:schemeClr val="bg1"/>
                </a:solidFill>
                <a:latin typeface="Arial"/>
                <a:cs typeface="Arial"/>
              </a:rPr>
              <a:t>Author1, Author2, Department of [insert name], University of New Hampshire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1185" y="5364713"/>
            <a:ext cx="9024642" cy="1312361"/>
          </a:xfrm>
          <a:prstGeom prst="rect">
            <a:avLst/>
          </a:prstGeom>
          <a:solidFill>
            <a:srgbClr val="87212E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245572" tIns="245572" rIns="245572" bIns="245572" rtlCol="0" anchor="ctr" anchorCtr="0"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US" sz="4308" b="1" dirty="0">
                <a:latin typeface="Arial"/>
                <a:cs typeface="Arial"/>
              </a:rPr>
              <a:t>Introduction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11185" y="20144156"/>
            <a:ext cx="9024642" cy="1580224"/>
          </a:xfrm>
          <a:prstGeom prst="rect">
            <a:avLst/>
          </a:prstGeom>
          <a:solidFill>
            <a:srgbClr val="87212E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245572" tIns="245572" rIns="245572" bIns="245572" rtlCol="0" anchor="ctr" anchorCtr="0"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US" sz="4308" b="1" dirty="0">
                <a:latin typeface="Arial"/>
                <a:cs typeface="Arial"/>
              </a:rPr>
              <a:t>Objectives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7819" y="5392761"/>
            <a:ext cx="9032033" cy="1333906"/>
          </a:xfrm>
          <a:prstGeom prst="rect">
            <a:avLst/>
          </a:prstGeom>
          <a:solidFill>
            <a:srgbClr val="87212E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245572" tIns="245572" rIns="245572" bIns="245572" rtlCol="0" anchor="ctr" anchorCtr="0"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US" sz="4308" b="1" dirty="0">
                <a:latin typeface="Arial"/>
                <a:cs typeface="Arial"/>
              </a:rPr>
              <a:t>Methods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57819" y="19982887"/>
            <a:ext cx="9032033" cy="1481963"/>
          </a:xfrm>
          <a:prstGeom prst="rect">
            <a:avLst/>
          </a:prstGeom>
          <a:solidFill>
            <a:srgbClr val="87212E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245572" tIns="245572" rIns="245572" bIns="245572" rtlCol="0" anchor="ctr" anchorCtr="0"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US" sz="4308" b="1" dirty="0">
                <a:latin typeface="Arial"/>
                <a:cs typeface="Arial"/>
              </a:rPr>
              <a:t>Results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183521" y="5375480"/>
            <a:ext cx="9046740" cy="1301594"/>
          </a:xfrm>
          <a:prstGeom prst="rect">
            <a:avLst/>
          </a:prstGeom>
          <a:solidFill>
            <a:srgbClr val="87212E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245572" tIns="245572" rIns="245572" bIns="245572" rtlCol="0" anchor="ctr" anchorCtr="0"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US" sz="4308" b="1" dirty="0">
                <a:latin typeface="Arial"/>
                <a:cs typeface="Arial"/>
              </a:rPr>
              <a:t>Conclusions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216435" y="25104408"/>
            <a:ext cx="9047451" cy="1518369"/>
          </a:xfrm>
          <a:prstGeom prst="rect">
            <a:avLst/>
          </a:prstGeom>
          <a:solidFill>
            <a:srgbClr val="87212E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245572" tIns="245572" rIns="245572" bIns="245572" rtlCol="0" anchor="ctr" anchorCtr="0"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US" sz="4308" b="1">
                <a:latin typeface="Arial"/>
                <a:cs typeface="Arial"/>
              </a:rPr>
              <a:t>References</a:t>
            </a:r>
            <a:endParaRPr lang="en-US" sz="4308" b="1" dirty="0">
              <a:latin typeface="Arial"/>
              <a:cs typeface="Arial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880187" y="6718360"/>
            <a:ext cx="9047451" cy="1495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8788" tIns="412363" rIns="408788" bIns="412363">
            <a:spAutoFit/>
          </a:bodyPr>
          <a:lstStyle/>
          <a:p>
            <a:pPr defTabSz="3400452">
              <a:spcBef>
                <a:spcPct val="50000"/>
              </a:spcBef>
            </a:pPr>
            <a:r>
              <a:rPr lang="en-US" sz="4308" dirty="0"/>
              <a:t>Introductory text goes here.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88377" y="22118010"/>
            <a:ext cx="9047451" cy="4142195"/>
          </a:xfrm>
          <a:prstGeom prst="rect">
            <a:avLst/>
          </a:prstGeom>
        </p:spPr>
        <p:txBody>
          <a:bodyPr wrap="square" lIns="245572" tIns="245572" rIns="245572" bIns="245572">
            <a:spAutoFit/>
          </a:bodyPr>
          <a:lstStyle/>
          <a:p>
            <a:pPr marL="456885" indent="-411780" defTabSz="3400452">
              <a:spcBef>
                <a:spcPct val="50000"/>
              </a:spcBef>
              <a:buFontTx/>
              <a:buChar char="•"/>
            </a:pPr>
            <a:r>
              <a:rPr lang="en-US" sz="4308" dirty="0"/>
              <a:t>Objective 1</a:t>
            </a:r>
          </a:p>
          <a:p>
            <a:pPr marL="456885" indent="-411780" defTabSz="3400452">
              <a:spcBef>
                <a:spcPct val="50000"/>
              </a:spcBef>
              <a:buFontTx/>
              <a:buChar char="•"/>
            </a:pPr>
            <a:r>
              <a:rPr lang="en-US" sz="4308" dirty="0"/>
              <a:t>Objective 2</a:t>
            </a:r>
          </a:p>
          <a:p>
            <a:pPr marL="456885" indent="-411780" defTabSz="3400452">
              <a:spcBef>
                <a:spcPct val="50000"/>
              </a:spcBef>
              <a:buFontTx/>
              <a:buChar char="•"/>
            </a:pPr>
            <a:r>
              <a:rPr lang="en-US" sz="4308" dirty="0"/>
              <a:t>Objective 3</a:t>
            </a:r>
          </a:p>
          <a:p>
            <a:pPr marL="456885" indent="-411780" defTabSz="3400452">
              <a:spcBef>
                <a:spcPct val="50000"/>
              </a:spcBef>
              <a:buFontTx/>
              <a:buChar char="•"/>
            </a:pPr>
            <a:r>
              <a:rPr lang="en-US" sz="4308" dirty="0"/>
              <a:t>Objective 4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30183521" y="26400537"/>
            <a:ext cx="9009439" cy="1495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8788" tIns="412363" rIns="408788" bIns="412363">
            <a:spAutoFit/>
          </a:bodyPr>
          <a:lstStyle/>
          <a:p>
            <a:pPr marL="432151" indent="-432151" defTabSz="4090147">
              <a:spcBef>
                <a:spcPct val="50000"/>
              </a:spcBef>
            </a:pPr>
            <a:r>
              <a:rPr lang="en-US" sz="4308" i="1" dirty="0">
                <a:cs typeface="Times New Roman" pitchFamily="27" charset="0"/>
              </a:rPr>
              <a:t>References go here.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589229" y="7193565"/>
            <a:ext cx="9417863" cy="4606233"/>
          </a:xfrm>
          <a:prstGeom prst="rect">
            <a:avLst/>
          </a:prstGeom>
          <a:noFill/>
        </p:spPr>
        <p:txBody>
          <a:bodyPr wrap="square" lIns="245572" tIns="245572" rIns="245572" bIns="245572" rtlCol="0">
            <a:spAutoFit/>
          </a:bodyPr>
          <a:lstStyle/>
          <a:p>
            <a:pPr marL="511641" indent="-511641" defTabSz="4090147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sz="4308" dirty="0"/>
              <a:t>Conclusion 1</a:t>
            </a:r>
          </a:p>
          <a:p>
            <a:pPr marL="511641" indent="-511641" defTabSz="4090147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sz="4308" dirty="0"/>
              <a:t>Conclusion 2</a:t>
            </a:r>
          </a:p>
          <a:p>
            <a:pPr marL="511641" indent="-511641" defTabSz="4090147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sz="4308" dirty="0"/>
              <a:t>Conclusion 3 </a:t>
            </a:r>
          </a:p>
          <a:p>
            <a:pPr marL="511641" indent="-511641" defTabSz="4090147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sz="4308" dirty="0"/>
              <a:t>Conclusion 4</a:t>
            </a:r>
          </a:p>
          <a:p>
            <a:pPr marL="511641" indent="-511641" defTabSz="4090147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sz="4308" dirty="0"/>
              <a:t>Conclusion 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1257482" y="29218471"/>
            <a:ext cx="8127697" cy="1225276"/>
          </a:xfrm>
          <a:prstGeom prst="rect">
            <a:avLst/>
          </a:prstGeom>
        </p:spPr>
        <p:txBody>
          <a:bodyPr wrap="square" lIns="81858" tIns="40928" rIns="81858" bIns="40928">
            <a:spAutoFit/>
          </a:bodyPr>
          <a:lstStyle/>
          <a:p>
            <a:r>
              <a:rPr lang="en-US" sz="2475" i="1" dirty="0"/>
              <a:t>Image 1 Caption</a:t>
            </a:r>
          </a:p>
          <a:p>
            <a:endParaRPr lang="en-US" sz="2475" i="1" dirty="0"/>
          </a:p>
          <a:p>
            <a:r>
              <a:rPr lang="en-US" sz="2475" i="1" dirty="0"/>
              <a:t>Image 2 Caption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0620033" y="5265802"/>
            <a:ext cx="8914890" cy="1780972"/>
          </a:xfrm>
          <a:prstGeom prst="rect">
            <a:avLst/>
          </a:prstGeom>
          <a:noFill/>
        </p:spPr>
        <p:txBody>
          <a:bodyPr wrap="square" lIns="245572" tIns="245572" rIns="245572" bIns="245572" rtlCol="0">
            <a:spAutoFit/>
          </a:bodyPr>
          <a:lstStyle/>
          <a:p>
            <a:pPr defTabSz="4090147">
              <a:spcBef>
                <a:spcPct val="30000"/>
              </a:spcBef>
            </a:pPr>
            <a:endParaRPr lang="en-US" sz="2750" dirty="0"/>
          </a:p>
          <a:p>
            <a:pPr defTabSz="4090147">
              <a:spcBef>
                <a:spcPct val="30000"/>
              </a:spcBef>
            </a:pPr>
            <a:r>
              <a:rPr lang="en-US" sz="4308" dirty="0"/>
              <a:t>More Discussion Text….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0216439" y="18131062"/>
            <a:ext cx="9047451" cy="1518369"/>
          </a:xfrm>
          <a:prstGeom prst="rect">
            <a:avLst/>
          </a:prstGeom>
          <a:solidFill>
            <a:srgbClr val="87212E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245572" tIns="245572" rIns="245572" bIns="245572" rtlCol="0" anchor="ctr" anchorCtr="0"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US" sz="4308" b="1" dirty="0">
                <a:latin typeface="Arial"/>
                <a:cs typeface="Arial"/>
              </a:rPr>
              <a:t>Next Steps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0894696" y="7046774"/>
            <a:ext cx="8895156" cy="745594"/>
          </a:xfrm>
          <a:prstGeom prst="rect">
            <a:avLst/>
          </a:prstGeom>
        </p:spPr>
        <p:txBody>
          <a:bodyPr wrap="square" lIns="81858" tIns="40928" rIns="81858" bIns="40928">
            <a:spAutoFit/>
          </a:bodyPr>
          <a:lstStyle/>
          <a:p>
            <a:pPr marL="45107" indent="-45107" defTabSz="3400452">
              <a:spcBef>
                <a:spcPct val="50000"/>
              </a:spcBef>
            </a:pPr>
            <a:r>
              <a:rPr lang="en-US" sz="4308" dirty="0"/>
              <a:t>Methods text goes here.</a:t>
            </a:r>
            <a:r>
              <a:rPr lang="en-US" sz="3667" dirty="0"/>
              <a:t>	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833966" y="21175597"/>
            <a:ext cx="9085467" cy="2493218"/>
          </a:xfrm>
          <a:prstGeom prst="rect">
            <a:avLst/>
          </a:prstGeom>
          <a:noFill/>
        </p:spPr>
        <p:txBody>
          <a:bodyPr wrap="square" lIns="245572" tIns="245572" rIns="245572" bIns="245572" rtlCol="0">
            <a:spAutoFit/>
          </a:bodyPr>
          <a:lstStyle/>
          <a:p>
            <a:pPr defTabSz="4090147">
              <a:spcBef>
                <a:spcPct val="30000"/>
              </a:spcBef>
            </a:pPr>
            <a:endParaRPr lang="en-US" sz="3208" dirty="0"/>
          </a:p>
          <a:p>
            <a:pPr defTabSz="4090147">
              <a:spcBef>
                <a:spcPct val="30000"/>
              </a:spcBef>
            </a:pPr>
            <a:r>
              <a:rPr lang="en-US" sz="4308" dirty="0"/>
              <a:t>Discussion text goes here.</a:t>
            </a:r>
          </a:p>
          <a:p>
            <a:pPr defTabSz="4090147">
              <a:spcBef>
                <a:spcPct val="30000"/>
              </a:spcBef>
            </a:pPr>
            <a:endParaRPr lang="en-US" sz="3208" dirty="0"/>
          </a:p>
        </p:txBody>
      </p:sp>
      <p:sp>
        <p:nvSpPr>
          <p:cNvPr id="45" name="TextBox 44"/>
          <p:cNvSpPr txBox="1"/>
          <p:nvPr/>
        </p:nvSpPr>
        <p:spPr>
          <a:xfrm>
            <a:off x="1011187" y="27211810"/>
            <a:ext cx="9047451" cy="1518369"/>
          </a:xfrm>
          <a:prstGeom prst="rect">
            <a:avLst/>
          </a:prstGeom>
          <a:solidFill>
            <a:srgbClr val="87212E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245572" tIns="245572" rIns="245572" bIns="245572" rtlCol="0" anchor="ctr" anchorCtr="0"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US" sz="4308" b="1" dirty="0">
                <a:latin typeface="Arial"/>
                <a:cs typeface="Arial"/>
              </a:rPr>
              <a:t>Contacts</a:t>
            </a:r>
          </a:p>
        </p:txBody>
      </p:sp>
      <p:sp>
        <p:nvSpPr>
          <p:cNvPr id="46" name="Text Box 10"/>
          <p:cNvSpPr txBox="1">
            <a:spLocks noChangeArrowheads="1"/>
          </p:cNvSpPr>
          <p:nvPr/>
        </p:nvSpPr>
        <p:spPr bwMode="auto">
          <a:xfrm>
            <a:off x="798307" y="28730179"/>
            <a:ext cx="9216840" cy="1495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8788" tIns="412363" rIns="408788" bIns="412363">
            <a:spAutoFit/>
          </a:bodyPr>
          <a:lstStyle/>
          <a:p>
            <a:pPr marL="432151" indent="-432151" defTabSz="4090147">
              <a:spcBef>
                <a:spcPct val="50000"/>
              </a:spcBef>
            </a:pPr>
            <a:r>
              <a:rPr lang="en-US" sz="4308" dirty="0">
                <a:cs typeface="Times New Roman" pitchFamily="27" charset="0"/>
              </a:rPr>
              <a:t>Contact information goes here.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0306" y="8260930"/>
            <a:ext cx="7348105" cy="729845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4701" y="16577987"/>
            <a:ext cx="6447168" cy="640360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9924" y="24423507"/>
            <a:ext cx="5276728" cy="5241074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30589230" y="19828653"/>
            <a:ext cx="9417863" cy="4606233"/>
          </a:xfrm>
          <a:prstGeom prst="rect">
            <a:avLst/>
          </a:prstGeom>
          <a:noFill/>
        </p:spPr>
        <p:txBody>
          <a:bodyPr wrap="square" lIns="245572" tIns="245572" rIns="245572" bIns="245572" rtlCol="0">
            <a:spAutoFit/>
          </a:bodyPr>
          <a:lstStyle/>
          <a:p>
            <a:pPr marL="511641" indent="-511641" defTabSz="4090147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sz="4308" dirty="0"/>
              <a:t>Next Step 1</a:t>
            </a:r>
          </a:p>
          <a:p>
            <a:pPr marL="511641" indent="-511641" defTabSz="4090147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sz="4308" dirty="0"/>
              <a:t>Next Step 2</a:t>
            </a:r>
          </a:p>
          <a:p>
            <a:pPr marL="511641" indent="-511641" defTabSz="4090147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sz="4308" dirty="0"/>
              <a:t>Next Step 3 </a:t>
            </a:r>
          </a:p>
          <a:p>
            <a:pPr marL="511641" indent="-511641" defTabSz="4090147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sz="4308" dirty="0"/>
              <a:t>Next Step 4</a:t>
            </a:r>
          </a:p>
          <a:p>
            <a:pPr marL="511641" indent="-511641" defTabSz="4090147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sz="4308" dirty="0"/>
              <a:t>Next Step 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7480" y="25830382"/>
            <a:ext cx="8127698" cy="2695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6578" y="1760570"/>
            <a:ext cx="7867164" cy="22909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8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1358505"/>
            <a:ext cx="40233600" cy="30188297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86" tIns="48892" rIns="97786" bIns="48892" rtlCol="0" anchor="ctr"/>
          <a:lstStyle/>
          <a:p>
            <a:pPr algn="ctr"/>
            <a:endParaRPr lang="en-US" sz="2658"/>
          </a:p>
        </p:txBody>
      </p:sp>
      <p:sp>
        <p:nvSpPr>
          <p:cNvPr id="22" name="TextBox 21"/>
          <p:cNvSpPr txBox="1"/>
          <p:nvPr/>
        </p:nvSpPr>
        <p:spPr>
          <a:xfrm>
            <a:off x="4555540" y="3526183"/>
            <a:ext cx="31122523" cy="10129370"/>
          </a:xfrm>
          <a:prstGeom prst="rect">
            <a:avLst/>
          </a:prstGeom>
          <a:noFill/>
        </p:spPr>
        <p:txBody>
          <a:bodyPr wrap="square" lIns="97786" tIns="48892" rIns="97786" bIns="48892" rtlCol="0">
            <a:spAutoFit/>
          </a:bodyPr>
          <a:lstStyle/>
          <a:p>
            <a:pPr algn="ctr"/>
            <a:r>
              <a:rPr lang="en-US" sz="12285" b="1" dirty="0">
                <a:solidFill>
                  <a:srgbClr val="002060"/>
                </a:solidFill>
              </a:rPr>
              <a:t>This poster template provided courtesy of </a:t>
            </a:r>
          </a:p>
          <a:p>
            <a:pPr algn="ctr"/>
            <a:r>
              <a:rPr lang="en-US" sz="12285" b="1" dirty="0">
                <a:solidFill>
                  <a:srgbClr val="002060"/>
                </a:solidFill>
              </a:rPr>
              <a:t>UNH ESRC Poster Printing Services</a:t>
            </a:r>
          </a:p>
          <a:p>
            <a:pPr algn="ctr"/>
            <a:endParaRPr lang="en-US" sz="10267" dirty="0">
              <a:solidFill>
                <a:schemeClr val="tx2"/>
              </a:solidFill>
            </a:endParaRPr>
          </a:p>
          <a:p>
            <a:pPr algn="ctr"/>
            <a:endParaRPr lang="en-US" sz="10267" dirty="0">
              <a:solidFill>
                <a:schemeClr val="tx2"/>
              </a:solidFill>
            </a:endParaRPr>
          </a:p>
          <a:p>
            <a:pPr algn="ctr"/>
            <a:r>
              <a:rPr lang="en-US" sz="12285" dirty="0">
                <a:solidFill>
                  <a:srgbClr val="002060"/>
                </a:solidFill>
              </a:rPr>
              <a:t>Trust us to make your poster look </a:t>
            </a:r>
            <a:r>
              <a:rPr lang="en-US" sz="12285" b="1" dirty="0">
                <a:solidFill>
                  <a:srgbClr val="002060"/>
                </a:solidFill>
              </a:rPr>
              <a:t>GREAT!</a:t>
            </a:r>
          </a:p>
          <a:p>
            <a:pPr algn="ctr"/>
            <a:endParaRPr lang="en-US" sz="7792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335" y="26717291"/>
            <a:ext cx="3339220" cy="391589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0649970" y="17590918"/>
            <a:ext cx="24524389" cy="4584582"/>
          </a:xfrm>
          <a:prstGeom prst="rect">
            <a:avLst/>
          </a:prstGeom>
          <a:noFill/>
        </p:spPr>
        <p:txBody>
          <a:bodyPr wrap="square" lIns="97786" tIns="48892" rIns="97786" bIns="48892" rtlCol="0" anchor="ctr">
            <a:spAutoFit/>
          </a:bodyPr>
          <a:lstStyle/>
          <a:p>
            <a:r>
              <a:rPr lang="en-US" sz="11000" b="1" dirty="0">
                <a:solidFill>
                  <a:srgbClr val="002060"/>
                </a:solidFill>
              </a:rPr>
              <a:t>Website: </a:t>
            </a:r>
            <a:r>
              <a:rPr lang="en-US" sz="11000" dirty="0">
                <a:solidFill>
                  <a:srgbClr val="002060"/>
                </a:solidFill>
              </a:rPr>
              <a:t>http://posters.unh.edu</a:t>
            </a:r>
          </a:p>
          <a:p>
            <a:r>
              <a:rPr lang="en-US" sz="11000" b="1" dirty="0">
                <a:solidFill>
                  <a:srgbClr val="002060"/>
                </a:solidFill>
              </a:rPr>
              <a:t>Poster Guide: </a:t>
            </a:r>
            <a:r>
              <a:rPr lang="en-US" sz="11000" dirty="0">
                <a:solidFill>
                  <a:srgbClr val="002060"/>
                </a:solidFill>
              </a:rPr>
              <a:t>http://goo.gl/1E7TJY</a:t>
            </a:r>
          </a:p>
          <a:p>
            <a:endParaRPr lang="en-US" sz="7150" dirty="0"/>
          </a:p>
        </p:txBody>
      </p:sp>
      <p:sp>
        <p:nvSpPr>
          <p:cNvPr id="25" name="TextBox 24"/>
          <p:cNvSpPr txBox="1"/>
          <p:nvPr/>
        </p:nvSpPr>
        <p:spPr>
          <a:xfrm>
            <a:off x="9591189" y="27865880"/>
            <a:ext cx="30642410" cy="1678723"/>
          </a:xfrm>
          <a:prstGeom prst="rect">
            <a:avLst/>
          </a:prstGeom>
          <a:noFill/>
        </p:spPr>
        <p:txBody>
          <a:bodyPr wrap="square" lIns="97786" tIns="48892" rIns="97786" bIns="48892" rtlCol="0">
            <a:spAutoFit/>
          </a:bodyPr>
          <a:lstStyle/>
          <a:p>
            <a:r>
              <a:rPr lang="en-US" sz="10267" b="1" dirty="0">
                <a:solidFill>
                  <a:schemeClr val="accent4">
                    <a:lumMod val="65000"/>
                    <a:lumOff val="35000"/>
                  </a:schemeClr>
                </a:solidFill>
              </a:rPr>
              <a:t>DELETE THIS SLIDE BEFORE PRINTING</a:t>
            </a:r>
          </a:p>
        </p:txBody>
      </p:sp>
    </p:spTree>
    <p:extLst>
      <p:ext uri="{BB962C8B-B14F-4D97-AF65-F5344CB8AC3E}">
        <p14:creationId xmlns:p14="http://schemas.microsoft.com/office/powerpoint/2010/main" val="270651212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1001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2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1001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27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4880</TotalTime>
  <Words>133</Words>
  <Application>Microsoft Office PowerPoint</Application>
  <PresentationFormat>Custom</PresentationFormat>
  <Paragraphs>44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Times New Roman</vt:lpstr>
      <vt:lpstr>Blank</vt:lpstr>
      <vt:lpstr>PowerPoint Presentation</vt:lpstr>
      <vt:lpstr>PowerPoint Presentation</vt:lpstr>
    </vt:vector>
  </TitlesOfParts>
  <Company>Calvin College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Ellen Alderink</dc:creator>
  <cp:lastModifiedBy>Denise Blaha</cp:lastModifiedBy>
  <cp:revision>124</cp:revision>
  <cp:lastPrinted>2002-12-02T18:20:07Z</cp:lastPrinted>
  <dcterms:created xsi:type="dcterms:W3CDTF">2011-03-15T12:21:07Z</dcterms:created>
  <dcterms:modified xsi:type="dcterms:W3CDTF">2017-03-29T15:34:03Z</dcterms:modified>
</cp:coreProperties>
</file>