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32918400" cy="21945600"/>
  <p:notesSz cx="9388475" cy="1277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1pPr>
    <a:lvl2pPr marL="326533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2pPr>
    <a:lvl3pPr marL="653067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3pPr>
    <a:lvl4pPr marL="979601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4pPr>
    <a:lvl5pPr marL="1306134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5pPr>
    <a:lvl6pPr marL="1632668" algn="l" defTabSz="653067" rtl="0" eaLnBrk="1" latinLnBrk="0" hangingPunct="1"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6pPr>
    <a:lvl7pPr marL="1959201" algn="l" defTabSz="653067" rtl="0" eaLnBrk="1" latinLnBrk="0" hangingPunct="1"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7pPr>
    <a:lvl8pPr marL="2285735" algn="l" defTabSz="653067" rtl="0" eaLnBrk="1" latinLnBrk="0" hangingPunct="1"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8pPr>
    <a:lvl9pPr marL="2612269" algn="l" defTabSz="653067" rtl="0" eaLnBrk="1" latinLnBrk="0" hangingPunct="1">
      <a:defRPr sz="2100" kern="1200">
        <a:solidFill>
          <a:schemeClr val="tx1"/>
        </a:solidFill>
        <a:latin typeface="Times New Roman" pitchFamily="2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553">
          <p15:clr>
            <a:srgbClr val="A4A3A4"/>
          </p15:clr>
        </p15:guide>
        <p15:guide id="2" pos="10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DE"/>
    <a:srgbClr val="87212E"/>
    <a:srgbClr val="000066"/>
    <a:srgbClr val="FF00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15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-1206" y="-738"/>
      </p:cViewPr>
      <p:guideLst>
        <p:guide orient="horz" pos="4899"/>
        <p:guide pos="7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t" anchorCtr="0" compatLnSpc="1">
            <a:prstTxWarp prst="textNoShape">
              <a:avLst/>
            </a:prstTxWarp>
          </a:bodyPr>
          <a:lstStyle>
            <a:lvl1pPr defTabSz="1273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21300" y="0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t" anchorCtr="0" compatLnSpc="1">
            <a:prstTxWarp prst="textNoShape">
              <a:avLst/>
            </a:prstTxWarp>
          </a:bodyPr>
          <a:lstStyle>
            <a:lvl1pPr algn="r" defTabSz="1273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2133263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b" anchorCtr="0" compatLnSpc="1">
            <a:prstTxWarp prst="textNoShape">
              <a:avLst/>
            </a:prstTxWarp>
          </a:bodyPr>
          <a:lstStyle>
            <a:lvl1pPr defTabSz="1273175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21300" y="12133263"/>
            <a:ext cx="40671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382" tIns="63690" rIns="127382" bIns="63690" numCol="1" anchor="b" anchorCtr="0" compatLnSpc="1">
            <a:prstTxWarp prst="textNoShape">
              <a:avLst/>
            </a:prstTxWarp>
          </a:bodyPr>
          <a:lstStyle>
            <a:lvl1pPr algn="r" defTabSz="1273175">
              <a:defRPr sz="1600" smtClean="0"/>
            </a:lvl1pPr>
          </a:lstStyle>
          <a:p>
            <a:pPr>
              <a:defRPr/>
            </a:pPr>
            <a:fld id="{12B199BC-D0CF-4DA5-9741-A0772C9F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8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t" anchorCtr="0" compatLnSpc="1">
            <a:prstTxWarp prst="textNoShape">
              <a:avLst/>
            </a:prstTxWarp>
          </a:bodyPr>
          <a:lstStyle>
            <a:lvl1pPr defTabSz="273050">
              <a:defRPr sz="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4950" y="0"/>
            <a:ext cx="4081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t" anchorCtr="0" compatLnSpc="1">
            <a:prstTxWarp prst="textNoShape">
              <a:avLst/>
            </a:prstTxWarp>
          </a:bodyPr>
          <a:lstStyle>
            <a:lvl1pPr algn="r" defTabSz="273050">
              <a:defRPr sz="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962025"/>
            <a:ext cx="7183437" cy="478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6072188"/>
            <a:ext cx="6884987" cy="575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2122150"/>
            <a:ext cx="405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b" anchorCtr="0" compatLnSpc="1">
            <a:prstTxWarp prst="textNoShape">
              <a:avLst/>
            </a:prstTxWarp>
          </a:bodyPr>
          <a:lstStyle>
            <a:lvl1pPr defTabSz="273050">
              <a:defRPr sz="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4950" y="12122150"/>
            <a:ext cx="4081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240" tIns="13620" rIns="27240" bIns="13620" numCol="1" anchor="b" anchorCtr="0" compatLnSpc="1">
            <a:prstTxWarp prst="textNoShape">
              <a:avLst/>
            </a:prstTxWarp>
          </a:bodyPr>
          <a:lstStyle>
            <a:lvl1pPr algn="r" defTabSz="273050">
              <a:defRPr sz="400" smtClean="0"/>
            </a:lvl1pPr>
          </a:lstStyle>
          <a:p>
            <a:pPr>
              <a:defRPr/>
            </a:pPr>
            <a:fld id="{0D4418BF-7CE8-4AC4-BC3B-111C69096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3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27" charset="0"/>
        <a:ea typeface="+mn-ea"/>
        <a:cs typeface="+mn-cs"/>
      </a:defRPr>
    </a:lvl1pPr>
    <a:lvl2pPr marL="32653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27" charset="0"/>
        <a:ea typeface="+mn-ea"/>
        <a:cs typeface="+mn-cs"/>
      </a:defRPr>
    </a:lvl2pPr>
    <a:lvl3pPr marL="653067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27" charset="0"/>
        <a:ea typeface="+mn-ea"/>
        <a:cs typeface="+mn-cs"/>
      </a:defRPr>
    </a:lvl3pPr>
    <a:lvl4pPr marL="979601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27" charset="0"/>
        <a:ea typeface="+mn-ea"/>
        <a:cs typeface="+mn-cs"/>
      </a:defRPr>
    </a:lvl4pPr>
    <a:lvl5pPr marL="130613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27" charset="0"/>
        <a:ea typeface="+mn-ea"/>
        <a:cs typeface="+mn-cs"/>
      </a:defRPr>
    </a:lvl5pPr>
    <a:lvl6pPr marL="1632668" algn="l" defTabSz="65306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59201" algn="l" defTabSz="65306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85735" algn="l" defTabSz="65306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612269" algn="l" defTabSz="653067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962025"/>
            <a:ext cx="7183437" cy="478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4418BF-7CE8-4AC4-BC3B-111C6909691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9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219"/>
            <a:ext cx="27980640" cy="47040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626"/>
            <a:ext cx="23042880" cy="5608749"/>
          </a:xfrm>
        </p:spPr>
        <p:txBody>
          <a:bodyPr/>
          <a:lstStyle>
            <a:lvl1pPr marL="0" indent="0" algn="ctr">
              <a:buNone/>
              <a:defRPr/>
            </a:lvl1pPr>
            <a:lvl2pPr marL="326533" indent="0" algn="ctr">
              <a:buNone/>
              <a:defRPr/>
            </a:lvl2pPr>
            <a:lvl3pPr marL="653067" indent="0" algn="ctr">
              <a:buNone/>
              <a:defRPr/>
            </a:lvl3pPr>
            <a:lvl4pPr marL="979601" indent="0" algn="ctr">
              <a:buNone/>
              <a:defRPr/>
            </a:lvl4pPr>
            <a:lvl5pPr marL="1306134" indent="0" algn="ctr">
              <a:buNone/>
              <a:defRPr/>
            </a:lvl5pPr>
            <a:lvl6pPr marL="1632668" indent="0" algn="ctr">
              <a:buNone/>
              <a:defRPr/>
            </a:lvl6pPr>
            <a:lvl7pPr marL="1959201" indent="0" algn="ctr">
              <a:buNone/>
              <a:defRPr/>
            </a:lvl7pPr>
            <a:lvl8pPr marL="2285735" indent="0" algn="ctr">
              <a:buNone/>
              <a:defRPr/>
            </a:lvl8pPr>
            <a:lvl9pPr marL="26122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D4991-B0AA-4C78-9F45-3F23A133B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42859-F12A-449A-AC2B-FAA8DA0E0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563" y="1951149"/>
            <a:ext cx="6995160" cy="17556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7678" y="1951149"/>
            <a:ext cx="20872383" cy="17556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F5ECC-1565-4C5A-A3E7-30DD94B65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60400"/>
            <a:ext cx="23317200" cy="1676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2392403"/>
            <a:ext cx="23317200" cy="55399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3901440"/>
            <a:ext cx="9601200" cy="812800"/>
          </a:xfrm>
          <a:prstGeom prst="round1Rect">
            <a:avLst/>
          </a:prstGeom>
          <a:solidFill>
            <a:schemeClr val="accent2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857250" y="4714240"/>
            <a:ext cx="9601200" cy="4572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0" y="10021824"/>
            <a:ext cx="9601200" cy="812800"/>
          </a:xfrm>
          <a:prstGeom prst="round1Rect">
            <a:avLst/>
          </a:prstGeom>
          <a:solidFill>
            <a:schemeClr val="accent3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0" y="10834626"/>
            <a:ext cx="9601200" cy="6058777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0" y="17221200"/>
            <a:ext cx="9601200" cy="812800"/>
          </a:xfrm>
          <a:prstGeom prst="round1Rect">
            <a:avLst/>
          </a:prstGeom>
          <a:solidFill>
            <a:schemeClr val="accent4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0" y="18038064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3901440"/>
            <a:ext cx="9601200" cy="812800"/>
          </a:xfrm>
          <a:prstGeom prst="round1Rect">
            <a:avLst/>
          </a:prstGeom>
          <a:solidFill>
            <a:schemeClr val="accent5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4714240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7965440"/>
            <a:ext cx="9601200" cy="41148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1658600" y="15646401"/>
            <a:ext cx="9601200" cy="1168400"/>
          </a:xfrm>
        </p:spPr>
        <p:txBody>
          <a:bodyPr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1722120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18038064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0" y="390144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0" y="4714240"/>
            <a:ext cx="9601200" cy="48768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0" y="10558272"/>
            <a:ext cx="9601200" cy="48768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0" y="17221200"/>
            <a:ext cx="9601200" cy="812800"/>
          </a:xfrm>
          <a:prstGeom prst="round1Rect">
            <a:avLst/>
          </a:prstGeom>
          <a:solidFill>
            <a:schemeClr val="accent1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0" y="18038064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241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C8139-951B-4346-AB20-7923F52BA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025" y="14102367"/>
            <a:ext cx="27980640" cy="435842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025" y="9301768"/>
            <a:ext cx="27980640" cy="4800599"/>
          </a:xfrm>
        </p:spPr>
        <p:txBody>
          <a:bodyPr anchor="b"/>
          <a:lstStyle>
            <a:lvl1pPr marL="0" indent="0">
              <a:buNone/>
              <a:defRPr sz="1400"/>
            </a:lvl1pPr>
            <a:lvl2pPr marL="326533" indent="0">
              <a:buNone/>
              <a:defRPr sz="1300"/>
            </a:lvl2pPr>
            <a:lvl3pPr marL="653067" indent="0">
              <a:buNone/>
              <a:defRPr sz="1100"/>
            </a:lvl3pPr>
            <a:lvl4pPr marL="979601" indent="0">
              <a:buNone/>
              <a:defRPr sz="1000"/>
            </a:lvl4pPr>
            <a:lvl5pPr marL="1306134" indent="0">
              <a:buNone/>
              <a:defRPr sz="1000"/>
            </a:lvl5pPr>
            <a:lvl6pPr marL="1632668" indent="0">
              <a:buNone/>
              <a:defRPr sz="1000"/>
            </a:lvl6pPr>
            <a:lvl7pPr marL="1959201" indent="0">
              <a:buNone/>
              <a:defRPr sz="1000"/>
            </a:lvl7pPr>
            <a:lvl8pPr marL="2285735" indent="0">
              <a:buNone/>
              <a:defRPr sz="1000"/>
            </a:lvl8pPr>
            <a:lvl9pPr marL="261226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00EBC-7D1B-49A5-86C2-37AAAE677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7679" y="6341772"/>
            <a:ext cx="13933771" cy="1316542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953" y="6341772"/>
            <a:ext cx="13933771" cy="1316542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96770-0A6D-4276-A1D0-832F75DE5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983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218"/>
            <a:ext cx="14544976" cy="204774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3" indent="0">
              <a:buNone/>
              <a:defRPr sz="1400" b="1"/>
            </a:lvl2pPr>
            <a:lvl3pPr marL="653067" indent="0">
              <a:buNone/>
              <a:defRPr sz="1300" b="1"/>
            </a:lvl3pPr>
            <a:lvl4pPr marL="979601" indent="0">
              <a:buNone/>
              <a:defRPr sz="1100" b="1"/>
            </a:lvl4pPr>
            <a:lvl5pPr marL="1306134" indent="0">
              <a:buNone/>
              <a:defRPr sz="1100" b="1"/>
            </a:lvl5pPr>
            <a:lvl6pPr marL="1632668" indent="0">
              <a:buNone/>
              <a:defRPr sz="1100" b="1"/>
            </a:lvl6pPr>
            <a:lvl7pPr marL="1959201" indent="0">
              <a:buNone/>
              <a:defRPr sz="1100" b="1"/>
            </a:lvl7pPr>
            <a:lvl8pPr marL="2285735" indent="0">
              <a:buNone/>
              <a:defRPr sz="1100" b="1"/>
            </a:lvl8pPr>
            <a:lvl9pPr marL="261226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959"/>
            <a:ext cx="14544976" cy="12643833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692" y="4912218"/>
            <a:ext cx="14549789" cy="204774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6533" indent="0">
              <a:buNone/>
              <a:defRPr sz="1400" b="1"/>
            </a:lvl2pPr>
            <a:lvl3pPr marL="653067" indent="0">
              <a:buNone/>
              <a:defRPr sz="1300" b="1"/>
            </a:lvl3pPr>
            <a:lvl4pPr marL="979601" indent="0">
              <a:buNone/>
              <a:defRPr sz="1100" b="1"/>
            </a:lvl4pPr>
            <a:lvl5pPr marL="1306134" indent="0">
              <a:buNone/>
              <a:defRPr sz="1100" b="1"/>
            </a:lvl5pPr>
            <a:lvl6pPr marL="1632668" indent="0">
              <a:buNone/>
              <a:defRPr sz="1100" b="1"/>
            </a:lvl6pPr>
            <a:lvl7pPr marL="1959201" indent="0">
              <a:buNone/>
              <a:defRPr sz="1100" b="1"/>
            </a:lvl7pPr>
            <a:lvl8pPr marL="2285735" indent="0">
              <a:buNone/>
              <a:defRPr sz="1100" b="1"/>
            </a:lvl8pPr>
            <a:lvl9pPr marL="261226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692" y="6959959"/>
            <a:ext cx="14549789" cy="12643833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BEA6E-6B58-4CC6-8D61-D7A483A21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FA94F-F46C-4767-8B52-928E2037B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4570-57DB-462E-93B8-C404F64FC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3618"/>
            <a:ext cx="10829625" cy="37187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617"/>
            <a:ext cx="18402300" cy="1873017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0" y="4592393"/>
            <a:ext cx="10829625" cy="15011399"/>
          </a:xfrm>
        </p:spPr>
        <p:txBody>
          <a:bodyPr/>
          <a:lstStyle>
            <a:lvl1pPr marL="0" indent="0">
              <a:buNone/>
              <a:defRPr sz="1000"/>
            </a:lvl1pPr>
            <a:lvl2pPr marL="326533" indent="0">
              <a:buNone/>
              <a:defRPr sz="800"/>
            </a:lvl2pPr>
            <a:lvl3pPr marL="653067" indent="0">
              <a:buNone/>
              <a:defRPr sz="700"/>
            </a:lvl3pPr>
            <a:lvl4pPr marL="979601" indent="0">
              <a:buNone/>
              <a:defRPr sz="600"/>
            </a:lvl4pPr>
            <a:lvl5pPr marL="1306134" indent="0">
              <a:buNone/>
              <a:defRPr sz="600"/>
            </a:lvl5pPr>
            <a:lvl6pPr marL="1632668" indent="0">
              <a:buNone/>
              <a:defRPr sz="600"/>
            </a:lvl6pPr>
            <a:lvl7pPr marL="1959201" indent="0">
              <a:buNone/>
              <a:defRPr sz="600"/>
            </a:lvl7pPr>
            <a:lvl8pPr marL="2285735" indent="0">
              <a:buNone/>
              <a:defRPr sz="600"/>
            </a:lvl8pPr>
            <a:lvl9pPr marL="261226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BBA61-B487-4C09-AFBE-F608CC088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36" y="15362351"/>
            <a:ext cx="19751040" cy="181270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36" y="1960810"/>
            <a:ext cx="19751040" cy="13167574"/>
          </a:xfrm>
        </p:spPr>
        <p:txBody>
          <a:bodyPr/>
          <a:lstStyle>
            <a:lvl1pPr marL="0" indent="0">
              <a:buNone/>
              <a:defRPr sz="2300"/>
            </a:lvl1pPr>
            <a:lvl2pPr marL="326533" indent="0">
              <a:buNone/>
              <a:defRPr sz="2000"/>
            </a:lvl2pPr>
            <a:lvl3pPr marL="653067" indent="0">
              <a:buNone/>
              <a:defRPr sz="1700"/>
            </a:lvl3pPr>
            <a:lvl4pPr marL="979601" indent="0">
              <a:buNone/>
              <a:defRPr sz="1400"/>
            </a:lvl4pPr>
            <a:lvl5pPr marL="1306134" indent="0">
              <a:buNone/>
              <a:defRPr sz="1400"/>
            </a:lvl5pPr>
            <a:lvl6pPr marL="1632668" indent="0">
              <a:buNone/>
              <a:defRPr sz="1400"/>
            </a:lvl6pPr>
            <a:lvl7pPr marL="1959201" indent="0">
              <a:buNone/>
              <a:defRPr sz="1400"/>
            </a:lvl7pPr>
            <a:lvl8pPr marL="2285735" indent="0">
              <a:buNone/>
              <a:defRPr sz="1400"/>
            </a:lvl8pPr>
            <a:lvl9pPr marL="2612269" indent="0">
              <a:buNone/>
              <a:defRPr sz="1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36" y="17175051"/>
            <a:ext cx="19751040" cy="2575775"/>
          </a:xfrm>
        </p:spPr>
        <p:txBody>
          <a:bodyPr/>
          <a:lstStyle>
            <a:lvl1pPr marL="0" indent="0">
              <a:buNone/>
              <a:defRPr sz="1000"/>
            </a:lvl1pPr>
            <a:lvl2pPr marL="326533" indent="0">
              <a:buNone/>
              <a:defRPr sz="800"/>
            </a:lvl2pPr>
            <a:lvl3pPr marL="653067" indent="0">
              <a:buNone/>
              <a:defRPr sz="700"/>
            </a:lvl3pPr>
            <a:lvl4pPr marL="979601" indent="0">
              <a:buNone/>
              <a:defRPr sz="600"/>
            </a:lvl4pPr>
            <a:lvl5pPr marL="1306134" indent="0">
              <a:buNone/>
              <a:defRPr sz="600"/>
            </a:lvl5pPr>
            <a:lvl6pPr marL="1632668" indent="0">
              <a:buNone/>
              <a:defRPr sz="600"/>
            </a:lvl6pPr>
            <a:lvl7pPr marL="1959201" indent="0">
              <a:buNone/>
              <a:defRPr sz="600"/>
            </a:lvl7pPr>
            <a:lvl8pPr marL="2285735" indent="0">
              <a:buNone/>
              <a:defRPr sz="600"/>
            </a:lvl8pPr>
            <a:lvl9pPr marL="261226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DBD1D-0B06-493F-9B9E-7B6F9BBD0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7678" y="1951149"/>
            <a:ext cx="2798304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8554" tIns="159277" rIns="318554" bIns="1592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7678" y="6341772"/>
            <a:ext cx="27983047" cy="1316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8554" tIns="159277" rIns="318554" bIns="159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7677" y="19995525"/>
            <a:ext cx="6858000" cy="14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554" tIns="159277" rIns="318554" bIns="159277" numCol="1" anchor="t" anchorCtr="0" compatLnSpc="1">
            <a:prstTxWarp prst="textNoShape">
              <a:avLst/>
            </a:prstTxWarp>
          </a:bodyPr>
          <a:lstStyle>
            <a:lvl1pPr>
              <a:defRPr sz="5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8325" y="19995525"/>
            <a:ext cx="10421753" cy="14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554" tIns="159277" rIns="318554" bIns="159277" numCol="1" anchor="t" anchorCtr="0" compatLnSpc="1">
            <a:prstTxWarp prst="textNoShape">
              <a:avLst/>
            </a:prstTxWarp>
          </a:bodyPr>
          <a:lstStyle>
            <a:lvl1pPr algn="ctr">
              <a:defRPr sz="5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723" y="19995525"/>
            <a:ext cx="6858000" cy="14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554" tIns="159277" rIns="318554" bIns="159277" numCol="1" anchor="t" anchorCtr="0" compatLnSpc="1">
            <a:prstTxWarp prst="textNoShape">
              <a:avLst/>
            </a:prstTxWarp>
          </a:bodyPr>
          <a:lstStyle>
            <a:lvl1pPr algn="r">
              <a:defRPr sz="5000"/>
            </a:lvl1pPr>
          </a:lstStyle>
          <a:p>
            <a:fld id="{0870CD87-B729-45C9-B46A-E130E2DB8C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35902" y="296562"/>
            <a:ext cx="32246596" cy="21352476"/>
          </a:xfrm>
          <a:prstGeom prst="rect">
            <a:avLst/>
          </a:prstGeom>
          <a:blipFill rotWithShape="1">
            <a:blip r:embed="rId14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789" tIns="31894" rIns="63789" bIns="318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74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819957" y="3566716"/>
            <a:ext cx="7389845" cy="17848547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789" tIns="31894" rIns="63789" bIns="318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74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8782766" y="3566716"/>
            <a:ext cx="7389845" cy="17848547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789" tIns="31894" rIns="63789" bIns="318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74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16745575" y="3566716"/>
            <a:ext cx="7389845" cy="17848547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789" tIns="31894" rIns="63789" bIns="318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74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4708384" y="3566716"/>
            <a:ext cx="7389845" cy="17848547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789" tIns="31894" rIns="63789" bIns="318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74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39292" y="324522"/>
            <a:ext cx="32204473" cy="2895705"/>
          </a:xfrm>
          <a:prstGeom prst="rect">
            <a:avLst/>
          </a:prstGeom>
          <a:solidFill>
            <a:srgbClr val="8721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789" tIns="31894" rIns="63789" bIns="318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745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7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187104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87104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2pPr>
      <a:lvl3pPr algn="ctr" defTabSz="3187104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3pPr>
      <a:lvl4pPr algn="ctr" defTabSz="3187104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4pPr>
      <a:lvl5pPr algn="ctr" defTabSz="3187104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5pPr>
      <a:lvl6pPr marL="326533" algn="ctr" defTabSz="3187104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6pPr>
      <a:lvl7pPr marL="653067" algn="ctr" defTabSz="3187104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7pPr>
      <a:lvl8pPr marL="979601" algn="ctr" defTabSz="3187104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8pPr>
      <a:lvl9pPr marL="1306134" algn="ctr" defTabSz="3187104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Times New Roman" pitchFamily="27" charset="0"/>
        </a:defRPr>
      </a:lvl9pPr>
    </p:titleStyle>
    <p:bodyStyle>
      <a:lvl1pPr marL="1193889" indent="-1193889" algn="l" defTabSz="3187104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587325" indent="-994340" algn="l" defTabSz="3187104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79628" indent="-792525" algn="l" defTabSz="3187104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</a:defRPr>
      </a:lvl3pPr>
      <a:lvl4pPr marL="5573747" indent="-793658" algn="l" defTabSz="3187104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</a:defRPr>
      </a:lvl4pPr>
      <a:lvl5pPr marL="7166732" indent="-795925" algn="l" defTabSz="3187104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5pPr>
      <a:lvl6pPr marL="7493266" indent="-795925" algn="l" defTabSz="3187104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6pPr>
      <a:lvl7pPr marL="7819799" indent="-795925" algn="l" defTabSz="3187104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7pPr>
      <a:lvl8pPr marL="8146332" indent="-795925" algn="l" defTabSz="3187104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8pPr>
      <a:lvl9pPr marL="8472866" indent="-795925" algn="l" defTabSz="3187104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3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7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601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34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8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201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35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69" algn="l" defTabSz="65306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158" y="521697"/>
            <a:ext cx="26841696" cy="2553570"/>
          </a:xfrm>
          <a:prstGeom prst="rect">
            <a:avLst/>
          </a:prstGeom>
          <a:noFill/>
        </p:spPr>
        <p:txBody>
          <a:bodyPr wrap="square" lIns="63789" tIns="31894" rIns="63789" bIns="31894" rtlCol="0" anchor="ctr" anchorCtr="0">
            <a:noAutofit/>
          </a:bodyPr>
          <a:lstStyle/>
          <a:p>
            <a:pPr>
              <a:spcAft>
                <a:spcPts val="349"/>
              </a:spcAft>
            </a:pPr>
            <a:r>
              <a:rPr lang="en-US" sz="6700" b="1" dirty="0">
                <a:solidFill>
                  <a:schemeClr val="bg1"/>
                </a:solidFill>
                <a:latin typeface="Arial"/>
                <a:cs typeface="Arial"/>
              </a:rPr>
              <a:t>Name of the Poster Goes Here</a:t>
            </a:r>
          </a:p>
          <a:p>
            <a:r>
              <a:rPr lang="en-US" sz="3300" b="1" dirty="0">
                <a:solidFill>
                  <a:schemeClr val="bg1"/>
                </a:solidFill>
                <a:latin typeface="Arial"/>
                <a:cs typeface="Arial"/>
              </a:rPr>
              <a:t>Author1, Author2, Department of [insert name], University of New Hampshire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333" y="3569337"/>
            <a:ext cx="7383798" cy="954444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333" y="13652765"/>
            <a:ext cx="7383798" cy="1149254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Objectives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01850" y="3553668"/>
            <a:ext cx="7389845" cy="970113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Methods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01849" y="13535478"/>
            <a:ext cx="7389845" cy="1077791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Results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95604" y="3577167"/>
            <a:ext cx="7401878" cy="946614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Conclusions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722537" y="17260222"/>
            <a:ext cx="7402460" cy="1104268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>
                <a:latin typeface="Arial"/>
                <a:cs typeface="Arial"/>
              </a:rPr>
              <a:t>References</a:t>
            </a:r>
            <a:endParaRPr lang="en-US" sz="3300" b="1" dirty="0">
              <a:latin typeface="Arial"/>
              <a:cs typeface="Arial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91749" y="4469146"/>
            <a:ext cx="7402460" cy="115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8554" tIns="321340" rIns="318554" bIns="321340">
            <a:spAutoFit/>
          </a:bodyPr>
          <a:lstStyle/>
          <a:p>
            <a:pPr defTabSz="2649684">
              <a:spcBef>
                <a:spcPct val="50000"/>
              </a:spcBef>
            </a:pPr>
            <a:r>
              <a:rPr lang="en-US" sz="3300" dirty="0"/>
              <a:t>Introductory text goes here.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8671" y="15088297"/>
            <a:ext cx="7402460" cy="3179542"/>
          </a:xfrm>
          <a:prstGeom prst="rect">
            <a:avLst/>
          </a:prstGeom>
        </p:spPr>
        <p:txBody>
          <a:bodyPr wrap="square" lIns="191366" tIns="191366" rIns="191366" bIns="191366">
            <a:spAutoFit/>
          </a:bodyPr>
          <a:lstStyle/>
          <a:p>
            <a:pPr marL="356012" indent="-320865" defTabSz="2649684">
              <a:spcBef>
                <a:spcPct val="50000"/>
              </a:spcBef>
              <a:buFontTx/>
              <a:buChar char="•"/>
            </a:pPr>
            <a:r>
              <a:rPr lang="en-US" sz="3300" dirty="0"/>
              <a:t>Objective 1</a:t>
            </a:r>
          </a:p>
          <a:p>
            <a:pPr marL="356012" indent="-320865" defTabSz="2649684">
              <a:spcBef>
                <a:spcPct val="50000"/>
              </a:spcBef>
              <a:buFontTx/>
              <a:buChar char="•"/>
            </a:pPr>
            <a:r>
              <a:rPr lang="en-US" sz="3300" dirty="0"/>
              <a:t>Objective 2</a:t>
            </a:r>
          </a:p>
          <a:p>
            <a:pPr marL="356012" indent="-320865" defTabSz="2649684">
              <a:spcBef>
                <a:spcPct val="50000"/>
              </a:spcBef>
              <a:buFontTx/>
              <a:buChar char="•"/>
            </a:pPr>
            <a:r>
              <a:rPr lang="en-US" sz="3300" dirty="0"/>
              <a:t>Objective 3</a:t>
            </a:r>
          </a:p>
          <a:p>
            <a:pPr marL="356012" indent="-320865" defTabSz="2649684">
              <a:spcBef>
                <a:spcPct val="50000"/>
              </a:spcBef>
              <a:buFontTx/>
              <a:buChar char="•"/>
            </a:pPr>
            <a:r>
              <a:rPr lang="en-US" sz="3300" dirty="0"/>
              <a:t>Objective 4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4695604" y="18202862"/>
            <a:ext cx="7371359" cy="115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8554" tIns="321340" rIns="318554" bIns="321340">
            <a:spAutoFit/>
          </a:bodyPr>
          <a:lstStyle/>
          <a:p>
            <a:pPr marL="336738" indent="-336738" defTabSz="3187104">
              <a:spcBef>
                <a:spcPct val="50000"/>
              </a:spcBef>
            </a:pPr>
            <a:r>
              <a:rPr lang="en-US" sz="3300" i="1" dirty="0">
                <a:cs typeface="Times New Roman" pitchFamily="27" charset="0"/>
              </a:rPr>
              <a:t>References go here.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27550" y="5001626"/>
            <a:ext cx="7705524" cy="3535024"/>
          </a:xfrm>
          <a:prstGeom prst="rect">
            <a:avLst/>
          </a:prstGeom>
          <a:noFill/>
        </p:spPr>
        <p:txBody>
          <a:bodyPr wrap="square" lIns="191366" tIns="191366" rIns="191366" bIns="191366" rtlCol="0">
            <a:spAutoFit/>
          </a:bodyPr>
          <a:lstStyle/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Conclusion 1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Conclusion 2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Conclusion 3 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Conclusion 4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Conclusion 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336790" y="19781481"/>
            <a:ext cx="6649933" cy="941574"/>
          </a:xfrm>
          <a:prstGeom prst="rect">
            <a:avLst/>
          </a:prstGeom>
        </p:spPr>
        <p:txBody>
          <a:bodyPr wrap="square" lIns="63789" tIns="31894" rIns="63789" bIns="31894">
            <a:spAutoFit/>
          </a:bodyPr>
          <a:lstStyle/>
          <a:p>
            <a:r>
              <a:rPr lang="en-US" sz="1900" i="1" dirty="0"/>
              <a:t>Image 1 Caption</a:t>
            </a:r>
          </a:p>
          <a:p>
            <a:endParaRPr lang="en-US" sz="1900" i="1" dirty="0"/>
          </a:p>
          <a:p>
            <a:r>
              <a:rPr lang="en-US" sz="1900" i="1" dirty="0"/>
              <a:t>Image 2 Caption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220939" y="3605459"/>
            <a:ext cx="7294000" cy="1385205"/>
          </a:xfrm>
          <a:prstGeom prst="rect">
            <a:avLst/>
          </a:prstGeom>
          <a:noFill/>
        </p:spPr>
        <p:txBody>
          <a:bodyPr wrap="square" lIns="191366" tIns="191366" rIns="191366" bIns="191366" rtlCol="0">
            <a:spAutoFit/>
          </a:bodyPr>
          <a:lstStyle/>
          <a:p>
            <a:pPr defTabSz="3187104">
              <a:spcBef>
                <a:spcPct val="30000"/>
              </a:spcBef>
            </a:pPr>
            <a:endParaRPr lang="en-US" sz="2200" dirty="0"/>
          </a:p>
          <a:p>
            <a:pPr defTabSz="3187104">
              <a:spcBef>
                <a:spcPct val="30000"/>
              </a:spcBef>
            </a:pPr>
            <a:r>
              <a:rPr lang="en-US" sz="3300" dirty="0"/>
              <a:t>More Discussion Text….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757" y="1207536"/>
            <a:ext cx="5103206" cy="1194337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4722538" y="12188699"/>
            <a:ext cx="7402460" cy="1104268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Next Steps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864152" y="4740908"/>
            <a:ext cx="7277854" cy="572242"/>
          </a:xfrm>
          <a:prstGeom prst="rect">
            <a:avLst/>
          </a:prstGeom>
        </p:spPr>
        <p:txBody>
          <a:bodyPr wrap="square" lIns="63789" tIns="31894" rIns="63789" bIns="31894">
            <a:spAutoFit/>
          </a:bodyPr>
          <a:lstStyle/>
          <a:p>
            <a:pPr marL="35148" indent="-35148" defTabSz="2649684">
              <a:spcBef>
                <a:spcPct val="50000"/>
              </a:spcBef>
            </a:pPr>
            <a:r>
              <a:rPr lang="en-US" sz="3300" dirty="0"/>
              <a:t>Methods text goes here.</a:t>
            </a:r>
            <a:r>
              <a:rPr lang="en-US" sz="2800" dirty="0"/>
              <a:t>	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64152" y="14402908"/>
            <a:ext cx="7433563" cy="1931508"/>
          </a:xfrm>
          <a:prstGeom prst="rect">
            <a:avLst/>
          </a:prstGeom>
          <a:noFill/>
        </p:spPr>
        <p:txBody>
          <a:bodyPr wrap="square" lIns="191366" tIns="191366" rIns="191366" bIns="191366" rtlCol="0">
            <a:spAutoFit/>
          </a:bodyPr>
          <a:lstStyle/>
          <a:p>
            <a:pPr defTabSz="3187104">
              <a:spcBef>
                <a:spcPct val="30000"/>
              </a:spcBef>
            </a:pPr>
            <a:endParaRPr lang="en-US" sz="2500" dirty="0"/>
          </a:p>
          <a:p>
            <a:pPr defTabSz="3187104">
              <a:spcBef>
                <a:spcPct val="30000"/>
              </a:spcBef>
            </a:pPr>
            <a:r>
              <a:rPr lang="en-US" sz="3300" dirty="0"/>
              <a:t>Discussion text goes here.</a:t>
            </a:r>
          </a:p>
          <a:p>
            <a:pPr defTabSz="3187104">
              <a:spcBef>
                <a:spcPct val="30000"/>
              </a:spcBef>
            </a:pPr>
            <a:endParaRPr lang="en-US" sz="2500" dirty="0"/>
          </a:p>
        </p:txBody>
      </p:sp>
      <p:sp>
        <p:nvSpPr>
          <p:cNvPr id="39" name="TextBox 38"/>
          <p:cNvSpPr txBox="1"/>
          <p:nvPr/>
        </p:nvSpPr>
        <p:spPr>
          <a:xfrm>
            <a:off x="13913821" y="17572789"/>
            <a:ext cx="853027" cy="264466"/>
          </a:xfrm>
          <a:prstGeom prst="rect">
            <a:avLst/>
          </a:prstGeom>
          <a:noFill/>
        </p:spPr>
        <p:txBody>
          <a:bodyPr wrap="square" lIns="63789" tIns="31894" rIns="63789" bIns="31894" rtlCol="0">
            <a:spAutoFit/>
          </a:bodyPr>
          <a:lstStyle/>
          <a:p>
            <a:pPr algn="ctr"/>
            <a:r>
              <a:rPr lang="en-US" sz="1300" dirty="0" smtClean="0"/>
              <a:t>()</a:t>
            </a:r>
            <a:endParaRPr lang="en-US" sz="1300" dirty="0"/>
          </a:p>
        </p:txBody>
      </p:sp>
      <p:sp>
        <p:nvSpPr>
          <p:cNvPr id="45" name="TextBox 44"/>
          <p:cNvSpPr txBox="1"/>
          <p:nvPr/>
        </p:nvSpPr>
        <p:spPr>
          <a:xfrm>
            <a:off x="827333" y="18792879"/>
            <a:ext cx="7402460" cy="1104268"/>
          </a:xfrm>
          <a:prstGeom prst="rect">
            <a:avLst/>
          </a:prstGeom>
          <a:solidFill>
            <a:srgbClr val="87212E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91366" tIns="191366" rIns="191366" bIns="191366" rtlCol="0" anchor="ctr" anchorCtr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3300" b="1" dirty="0">
                <a:latin typeface="Arial"/>
                <a:cs typeface="Arial"/>
              </a:rPr>
              <a:t>Contacts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53158" y="19897147"/>
            <a:ext cx="7541051" cy="115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8554" tIns="321340" rIns="318554" bIns="321340">
            <a:spAutoFit/>
          </a:bodyPr>
          <a:lstStyle/>
          <a:p>
            <a:pPr marL="336738" indent="-336738" defTabSz="3187104">
              <a:spcBef>
                <a:spcPct val="50000"/>
              </a:spcBef>
            </a:pPr>
            <a:r>
              <a:rPr lang="en-US" sz="3300" dirty="0">
                <a:cs typeface="Times New Roman" pitchFamily="27" charset="0"/>
              </a:rPr>
              <a:t>Contact information goes here.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612" y="5010420"/>
            <a:ext cx="6012085" cy="53079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119" y="11059189"/>
            <a:ext cx="5274956" cy="465716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936" y="16765021"/>
            <a:ext cx="4317322" cy="381169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5027550" y="13423309"/>
            <a:ext cx="7705524" cy="3535024"/>
          </a:xfrm>
          <a:prstGeom prst="rect">
            <a:avLst/>
          </a:prstGeom>
          <a:noFill/>
        </p:spPr>
        <p:txBody>
          <a:bodyPr wrap="square" lIns="191366" tIns="191366" rIns="191366" bIns="191366" rtlCol="0">
            <a:spAutoFit/>
          </a:bodyPr>
          <a:lstStyle/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Next Step 1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Next Step 2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Next Step 3 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Next Step 4</a:t>
            </a:r>
          </a:p>
          <a:p>
            <a:pPr marL="398678" indent="-398678" defTabSz="3187104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sz="3300" dirty="0"/>
              <a:t>Next Step 5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943684" y="16444428"/>
            <a:ext cx="7043039" cy="2338001"/>
            <a:chOff x="8943684" y="16444428"/>
            <a:chExt cx="7043039" cy="233800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684" y="16444428"/>
              <a:ext cx="3117071" cy="233682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55419" y="16444428"/>
              <a:ext cx="3631304" cy="233800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9525"/>
            <a:ext cx="32918400" cy="2195512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27259" y="1566969"/>
            <a:ext cx="25463882" cy="7909854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96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8000" dirty="0">
              <a:solidFill>
                <a:schemeClr val="tx2"/>
              </a:solidFill>
            </a:endParaRPr>
          </a:p>
          <a:p>
            <a:pPr algn="ctr"/>
            <a:endParaRPr lang="en-US" sz="8000" dirty="0">
              <a:solidFill>
                <a:schemeClr val="tx2"/>
              </a:solidFill>
            </a:endParaRPr>
          </a:p>
          <a:p>
            <a:pPr algn="ctr"/>
            <a:r>
              <a:rPr lang="en-US" sz="9600" dirty="0">
                <a:solidFill>
                  <a:srgbClr val="002060"/>
                </a:solidFill>
              </a:rPr>
              <a:t>Trust us to make your poster look </a:t>
            </a:r>
            <a:r>
              <a:rPr lang="en-US" sz="96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61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00" y="18433228"/>
            <a:ext cx="2732089" cy="284792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713610" y="11762524"/>
            <a:ext cx="20065409" cy="3400927"/>
          </a:xfrm>
          <a:prstGeom prst="rect">
            <a:avLst/>
          </a:prstGeom>
          <a:noFill/>
        </p:spPr>
        <p:txBody>
          <a:bodyPr wrap="square" lIns="76197" tIns="38098" rIns="76197" bIns="38098" rtlCol="0" anchor="ctr">
            <a:spAutoFit/>
          </a:bodyPr>
          <a:lstStyle/>
          <a:p>
            <a:r>
              <a:rPr lang="en-US" sz="8000" b="1" dirty="0">
                <a:solidFill>
                  <a:srgbClr val="002060"/>
                </a:solidFill>
              </a:rPr>
              <a:t>Website: </a:t>
            </a:r>
            <a:r>
              <a:rPr lang="en-US" sz="8000" dirty="0">
                <a:solidFill>
                  <a:srgbClr val="002060"/>
                </a:solidFill>
              </a:rPr>
              <a:t>http://posters.unh.edu</a:t>
            </a:r>
          </a:p>
          <a:p>
            <a:r>
              <a:rPr lang="en-US" sz="8000" b="1" dirty="0">
                <a:solidFill>
                  <a:srgbClr val="002060"/>
                </a:solidFill>
              </a:rPr>
              <a:t>Poster Guide: </a:t>
            </a:r>
            <a:r>
              <a:rPr lang="en-US" sz="8000" dirty="0">
                <a:solidFill>
                  <a:srgbClr val="002060"/>
                </a:solidFill>
              </a:rPr>
              <a:t>http://goo.gl/1E7TJY</a:t>
            </a:r>
          </a:p>
          <a:p>
            <a:endParaRPr lang="en-US" sz="5600" dirty="0"/>
          </a:p>
        </p:txBody>
      </p:sp>
      <p:sp>
        <p:nvSpPr>
          <p:cNvPr id="25" name="TextBox 24"/>
          <p:cNvSpPr txBox="1"/>
          <p:nvPr/>
        </p:nvSpPr>
        <p:spPr>
          <a:xfrm>
            <a:off x="7847336" y="19268567"/>
            <a:ext cx="25071063" cy="130804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sz="8000" b="1" dirty="0">
                <a:solidFill>
                  <a:schemeClr val="accent4">
                    <a:lumMod val="65000"/>
                    <a:lumOff val="35000"/>
                  </a:schemeClr>
                </a:solidFill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22587657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00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100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7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134</Words>
  <Application>Microsoft Office PowerPoint</Application>
  <PresentationFormat>Custom</PresentationFormat>
  <Paragraphs>45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Company>Calvin College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Alderink</dc:creator>
  <cp:lastModifiedBy>Denise</cp:lastModifiedBy>
  <cp:revision>121</cp:revision>
  <cp:lastPrinted>2002-12-02T18:20:07Z</cp:lastPrinted>
  <dcterms:created xsi:type="dcterms:W3CDTF">2011-03-15T12:21:07Z</dcterms:created>
  <dcterms:modified xsi:type="dcterms:W3CDTF">2016-04-04T19:54:28Z</dcterms:modified>
</cp:coreProperties>
</file>