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  <p:sldId id="257" r:id="rId5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79" autoAdjust="0"/>
    <p:restoredTop sz="94434" autoAdjust="0"/>
  </p:normalViewPr>
  <p:slideViewPr>
    <p:cSldViewPr snapToGrid="0">
      <p:cViewPr>
        <p:scale>
          <a:sx n="33" d="100"/>
          <a:sy n="33" d="100"/>
        </p:scale>
        <p:origin x="-666" y="101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Place Your Poster Title Here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Place Author Names Here</a:t>
            </a:r>
            <a: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Name Here, University of New Hampshire, Durham, NH 03824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597" y="6318586"/>
            <a:ext cx="10914743" cy="69917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>
                <a:latin typeface="Cambria" panose="02040503050406030204" pitchFamily="18" charset="0"/>
              </a:rPr>
              <a:t>Put your </a:t>
            </a:r>
            <a:r>
              <a:rPr lang="en-US" sz="3700" dirty="0" smtClean="0">
                <a:latin typeface="Cambria" panose="02040503050406030204" pitchFamily="18" charset="0"/>
              </a:rPr>
              <a:t>introduction </a:t>
            </a:r>
            <a:r>
              <a:rPr lang="en-US" sz="3700" dirty="0">
                <a:latin typeface="Cambria" panose="02040503050406030204" pitchFamily="18" charset="0"/>
              </a:rPr>
              <a:t>text here.</a:t>
            </a: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7" y="13777877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Methodology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9597" y="23688043"/>
            <a:ext cx="10914743" cy="843283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Place a description about your data here.</a:t>
            </a: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314092" y="4937912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Images Title Here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572096" y="15157648"/>
            <a:ext cx="10914743" cy="70445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List your </a:t>
            </a:r>
            <a:r>
              <a:rPr lang="en-US" sz="3700" dirty="0" smtClean="0">
                <a:latin typeface="Cambria" panose="02040503050406030204" pitchFamily="18" charset="0"/>
              </a:rPr>
              <a:t>conclusions </a:t>
            </a:r>
            <a:r>
              <a:rPr lang="en-US" sz="3700" dirty="0">
                <a:latin typeface="Cambria" panose="02040503050406030204" pitchFamily="18" charset="0"/>
              </a:rPr>
              <a:t>text here.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7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591449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300593" y="6000072"/>
            <a:ext cx="19641782" cy="7182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492932" y="13650545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591449" y="22553038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572096" y="6141488"/>
            <a:ext cx="10914743" cy="70415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List your </a:t>
            </a:r>
            <a:r>
              <a:rPr lang="en-US" sz="3700" dirty="0" smtClean="0">
                <a:latin typeface="Cambria" panose="02040503050406030204" pitchFamily="18" charset="0"/>
              </a:rPr>
              <a:t>results </a:t>
            </a:r>
            <a:r>
              <a:rPr lang="en-US" sz="3700" dirty="0">
                <a:latin typeface="Cambria" panose="02040503050406030204" pitchFamily="18" charset="0"/>
              </a:rPr>
              <a:t>text here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2125439" y="13777876"/>
            <a:ext cx="19641782" cy="8683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 Charts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2287297" y="22563439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sTAMD Simulations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2314092" y="23688042"/>
            <a:ext cx="19641782" cy="84451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1780692" y="6704871"/>
            <a:ext cx="40081" cy="44892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4087096" y="6094618"/>
            <a:ext cx="5933453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Image #1 Sub-Title Here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669912" y="12216858"/>
            <a:ext cx="8413068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Image #2 Caption Here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856694" y="12216858"/>
            <a:ext cx="8491021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Image #1 Caption Here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1946330" y="24594277"/>
            <a:ext cx="0" cy="66162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Subtitle 2"/>
          <p:cNvSpPr txBox="1">
            <a:spLocks/>
          </p:cNvSpPr>
          <p:nvPr/>
        </p:nvSpPr>
        <p:spPr>
          <a:xfrm>
            <a:off x="12333504" y="22583890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Graphs, Etc… Here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333504" y="15157647"/>
            <a:ext cx="19641782" cy="704452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 flipH="1">
            <a:off x="21859498" y="14421561"/>
            <a:ext cx="6959" cy="7227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1" name="Picture 1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1168998"/>
            <a:ext cx="2298576" cy="3042233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32552335" y="27902410"/>
            <a:ext cx="10914743" cy="41891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List your </a:t>
            </a:r>
            <a:r>
              <a:rPr lang="en-US" sz="3700" dirty="0" smtClean="0">
                <a:latin typeface="Cambria" panose="02040503050406030204" pitchFamily="18" charset="0"/>
              </a:rPr>
              <a:t>references </a:t>
            </a:r>
            <a:r>
              <a:rPr lang="en-US" sz="3700" dirty="0">
                <a:latin typeface="Cambria" panose="02040503050406030204" pitchFamily="18" charset="0"/>
              </a:rPr>
              <a:t>here.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2591449" y="26777743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3875163" y="6213788"/>
            <a:ext cx="6785811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Image #2 Sub-Title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950303" y="1168998"/>
            <a:ext cx="3637810" cy="2516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r>
              <a:rPr lang="en-US" sz="4700" dirty="0">
                <a:solidFill>
                  <a:schemeClr val="tx1"/>
                </a:solidFill>
              </a:rPr>
              <a:t>Place your Project Logo Here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69597" y="2245730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Data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69597" y="14937627"/>
            <a:ext cx="10914743" cy="726454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Place a description about your </a:t>
            </a:r>
            <a:r>
              <a:rPr lang="en-US" sz="3700" dirty="0" smtClean="0">
                <a:latin typeface="Cambria" panose="02040503050406030204" pitchFamily="18" charset="0"/>
              </a:rPr>
              <a:t>methodology </a:t>
            </a:r>
            <a:r>
              <a:rPr lang="en-US" sz="3700" dirty="0">
                <a:latin typeface="Cambria" panose="02040503050406030204" pitchFamily="18" charset="0"/>
              </a:rPr>
              <a:t>here</a:t>
            </a:r>
            <a:r>
              <a:rPr lang="en-US" sz="3700" b="1" dirty="0">
                <a:latin typeface="Cambria" panose="02040503050406030204" pitchFamily="18" charset="0"/>
              </a:rPr>
              <a:t>.</a:t>
            </a:r>
            <a:endParaRPr lang="en-US" sz="37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4261267" y="15636541"/>
            <a:ext cx="5933453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Chart #1 Sub-Title Here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2717782" y="21191856"/>
            <a:ext cx="8413068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Chart #2 Caption Here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2904563" y="21191856"/>
            <a:ext cx="8491021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Chart #1 Caption Here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4049335" y="15590708"/>
            <a:ext cx="5461720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Chart #2 Sub-Title Here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4357519" y="23963418"/>
            <a:ext cx="5933453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Graph #1 Sub-Title Here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2905630" y="31149687"/>
            <a:ext cx="8413068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Graph #2 Caption Here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3092411" y="31149687"/>
            <a:ext cx="8491021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Graph #1 Caption Here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4145587" y="23945085"/>
            <a:ext cx="6294307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Graph #2 Sub-Title Here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2726506" y="23658857"/>
            <a:ext cx="10914743" cy="27693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Acknowledgement text here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318" y="16459200"/>
            <a:ext cx="470535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50" y="16371127"/>
            <a:ext cx="4705350" cy="441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519" y="25158705"/>
            <a:ext cx="4953000" cy="4505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414" y="25052347"/>
            <a:ext cx="4381500" cy="4467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998" y="7163425"/>
            <a:ext cx="8284202" cy="33121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285" y="7261099"/>
            <a:ext cx="5244660" cy="33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743199" y="2439200"/>
            <a:ext cx="38604825" cy="25992923"/>
            <a:chOff x="3038168" y="2688585"/>
            <a:chExt cx="26871561" cy="17255613"/>
          </a:xfrm>
        </p:grpSpPr>
        <p:sp>
          <p:nvSpPr>
            <p:cNvPr id="11" name="Rectangle 10"/>
            <p:cNvSpPr/>
            <p:nvPr/>
          </p:nvSpPr>
          <p:spPr>
            <a:xfrm>
              <a:off x="3038168" y="2688585"/>
              <a:ext cx="26871561" cy="172556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95020" y="4131740"/>
              <a:ext cx="23095974" cy="62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b="1" dirty="0" smtClean="0">
                  <a:solidFill>
                    <a:schemeClr val="accent5">
                      <a:lumMod val="75000"/>
                    </a:schemeClr>
                  </a:solidFill>
                </a:rPr>
                <a:t>This poster template provided courtesy of </a:t>
              </a:r>
            </a:p>
            <a:p>
              <a:pPr algn="ctr"/>
              <a:r>
                <a:rPr lang="en-US" sz="12000" b="1" dirty="0" smtClean="0">
                  <a:solidFill>
                    <a:schemeClr val="accent5">
                      <a:lumMod val="75000"/>
                    </a:schemeClr>
                  </a:solidFill>
                </a:rPr>
                <a:t>UNH ESRC Poster Printing Services</a:t>
              </a:r>
            </a:p>
            <a:p>
              <a:pPr algn="ctr"/>
              <a:endParaRPr lang="en-US" sz="88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96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9600" dirty="0" smtClean="0">
                  <a:solidFill>
                    <a:schemeClr val="accent5">
                      <a:lumMod val="75000"/>
                    </a:schemeClr>
                  </a:solidFill>
                </a:rPr>
                <a:t>Trust us to make your poster look </a:t>
              </a:r>
              <a:r>
                <a:rPr lang="en-US" sz="9600" b="1" dirty="0" smtClean="0">
                  <a:solidFill>
                    <a:schemeClr val="accent5">
                      <a:lumMod val="75000"/>
                    </a:schemeClr>
                  </a:solidFill>
                </a:rPr>
                <a:t>GREAT!</a:t>
              </a:r>
              <a:endParaRPr lang="en-US" sz="960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8800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718" y="16043312"/>
              <a:ext cx="2478029" cy="29839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374193" y="10986364"/>
              <a:ext cx="18199510" cy="267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accent5">
                      <a:lumMod val="75000"/>
                    </a:schemeClr>
                  </a:solidFill>
                </a:rPr>
                <a:t>Website: </a:t>
              </a:r>
              <a:r>
                <a:rPr lang="en-US" sz="8800" dirty="0">
                  <a:solidFill>
                    <a:schemeClr val="accent5">
                      <a:lumMod val="75000"/>
                    </a:schemeClr>
                  </a:solidFill>
                  <a:hlinkClick r:id="rId3"/>
                </a:rPr>
                <a:t>http://posters.unh.edu</a:t>
              </a:r>
              <a:endParaRPr lang="en-US" sz="88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8800" b="1" dirty="0" smtClean="0">
                  <a:solidFill>
                    <a:schemeClr val="accent5">
                      <a:lumMod val="75000"/>
                    </a:schemeClr>
                  </a:solidFill>
                </a:rPr>
                <a:t>Poster </a:t>
              </a:r>
              <a:r>
                <a:rPr lang="en-US" sz="8800" b="1" dirty="0">
                  <a:solidFill>
                    <a:schemeClr val="accent5">
                      <a:lumMod val="75000"/>
                    </a:schemeClr>
                  </a:solidFill>
                </a:rPr>
                <a:t>Guide: </a:t>
              </a:r>
              <a:r>
                <a:rPr lang="en-US" sz="8800" dirty="0">
                  <a:solidFill>
                    <a:schemeClr val="accent5">
                      <a:lumMod val="75000"/>
                    </a:schemeClr>
                  </a:solidFill>
                  <a:hlinkClick r:id="rId4"/>
                </a:rPr>
                <a:t>http://goo.gl/1E7TJY</a:t>
              </a:r>
              <a:endParaRPr lang="en-US" sz="88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 sz="8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02548" y="17024490"/>
              <a:ext cx="19953377" cy="128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 smtClean="0">
                  <a:solidFill>
                    <a:schemeClr val="bg2">
                      <a:lumMod val="50000"/>
                    </a:schemeClr>
                  </a:solidFill>
                </a:rPr>
                <a:t>DELETE THIS SLIDE BEFORE PRINTING</a:t>
              </a:r>
              <a:endParaRPr lang="en-US" sz="12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56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2153</TotalTime>
  <Words>168</Words>
  <Application>Microsoft Office PowerPoint</Application>
  <PresentationFormat>Custom</PresentationFormat>
  <Paragraphs>72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Place Your Poster Title Here Place Author Names Here Department Name Here, University of New Hampshire, Durham, NH 03824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Denise</cp:lastModifiedBy>
  <cp:revision>149</cp:revision>
  <dcterms:created xsi:type="dcterms:W3CDTF">2016-03-05T16:55:12Z</dcterms:created>
  <dcterms:modified xsi:type="dcterms:W3CDTF">2016-04-04T19:20:05Z</dcterms:modified>
</cp:coreProperties>
</file>