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3"/>
  </p:sldMasterIdLst>
  <p:sldIdLst>
    <p:sldId id="256" r:id="rId4"/>
    <p:sldId id="257" r:id="rId5"/>
  </p:sldIdLst>
  <p:sldSz cx="402336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19" d="100"/>
          <a:sy n="19" d="100"/>
        </p:scale>
        <p:origin x="1560" y="6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2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9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530" y="580958"/>
            <a:ext cx="39541878" cy="361889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77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Your Poster Title Here</a:t>
            </a:r>
            <a:br>
              <a:rPr lang="en-US" sz="77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134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Author Names Here</a:t>
            </a:r>
            <a:r>
              <a:rPr lang="en-US" sz="5134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5134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134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Name Here, University of New Hampshire, Durham, NH 03824</a:t>
            </a:r>
            <a:endParaRPr lang="en-US" sz="8525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4709" y="6067507"/>
            <a:ext cx="10005181" cy="64091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392" dirty="0">
                <a:latin typeface="Cambria" panose="02040503050406030204" pitchFamily="18" charset="0"/>
              </a:rPr>
              <a:t>Put your introduction text here.</a:t>
            </a:r>
          </a:p>
          <a:p>
            <a:endParaRPr lang="en-US" sz="3392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8799" y="14001320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775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Methodology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38799" y="23085639"/>
            <a:ext cx="10005181" cy="77301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Place a description about your data here.</a:t>
            </a: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242820" y="4730558"/>
            <a:ext cx="18004967" cy="64248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75" dirty="0">
                <a:solidFill>
                  <a:schemeClr val="bg1"/>
                </a:solidFill>
                <a:latin typeface="Cambria" panose="02040503050406030204" pitchFamily="18" charset="0"/>
              </a:rPr>
              <a:t>Images Title Here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9923950" y="15266113"/>
            <a:ext cx="10005181" cy="645747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List your conclusions text here.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46530" y="4698698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9875498" y="4655819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Results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242819" y="6067506"/>
            <a:ext cx="18004968" cy="65028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9785191" y="13884601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5498" y="22045222"/>
            <a:ext cx="10005181" cy="58082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8" dirty="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9924135" y="6068520"/>
            <a:ext cx="10005181" cy="645475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List your results text here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1114987" y="14001322"/>
            <a:ext cx="18004967" cy="79596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75" dirty="0">
                <a:solidFill>
                  <a:schemeClr val="bg1"/>
                </a:solidFill>
                <a:latin typeface="Cambria" panose="02040503050406030204" pitchFamily="18" charset="0"/>
              </a:rPr>
              <a:t> Charts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263356" y="22054755"/>
            <a:ext cx="18004967" cy="64248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75" dirty="0">
                <a:solidFill>
                  <a:schemeClr val="bg1"/>
                </a:solidFill>
                <a:latin typeface="Cambria" panose="02040503050406030204" pitchFamily="18" charset="0"/>
              </a:rPr>
              <a:t>sTAMD Simulations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1287919" y="23085640"/>
            <a:ext cx="18004967" cy="774138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0002379" y="6410638"/>
            <a:ext cx="54509" cy="522220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957523" y="6298187"/>
            <a:ext cx="5438999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Image #1 Sub-Title Here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102883" y="10752647"/>
            <a:ext cx="7711979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Image #2 Caption Here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769524" y="10541837"/>
            <a:ext cx="7783436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Image #1 Caption Here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0117469" y="23916356"/>
            <a:ext cx="0" cy="606491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Subtitle 2"/>
          <p:cNvSpPr txBox="1">
            <a:spLocks/>
          </p:cNvSpPr>
          <p:nvPr/>
        </p:nvSpPr>
        <p:spPr>
          <a:xfrm>
            <a:off x="11305713" y="22073501"/>
            <a:ext cx="18004967" cy="64248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75" dirty="0">
                <a:solidFill>
                  <a:schemeClr val="bg1"/>
                </a:solidFill>
                <a:latin typeface="Cambria" panose="02040503050406030204" pitchFamily="18" charset="0"/>
              </a:rPr>
              <a:t>Graphs, Etc… Here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1305713" y="15266113"/>
            <a:ext cx="18004967" cy="645747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20002379" y="15994616"/>
            <a:ext cx="35498" cy="522201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Subtitle 2"/>
          <p:cNvSpPr txBox="1">
            <a:spLocks/>
          </p:cNvSpPr>
          <p:nvPr/>
        </p:nvSpPr>
        <p:spPr>
          <a:xfrm>
            <a:off x="29839644" y="26948809"/>
            <a:ext cx="10005181" cy="38400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List your references here.</a:t>
            </a:r>
          </a:p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  <a:p>
            <a:pPr algn="l"/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29875498" y="25917868"/>
            <a:ext cx="10005181" cy="58082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8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36180" y="12570386"/>
            <a:ext cx="5185951" cy="50776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endParaRPr lang="en-US" sz="2658" dirty="0">
              <a:latin typeface="Cambria" panose="020405030504060302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1742653" y="6299835"/>
            <a:ext cx="6220327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Image #2 Sub-Title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787781" y="1168434"/>
            <a:ext cx="3334659" cy="2306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r>
              <a:rPr lang="en-US" sz="4308" dirty="0">
                <a:solidFill>
                  <a:schemeClr val="tx1"/>
                </a:solidFill>
              </a:rPr>
              <a:t>Place your Project Logo Here</a:t>
            </a:r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338799" y="21957462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775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Data</a:t>
            </a: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338799" y="15064425"/>
            <a:ext cx="10005181" cy="66591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Place a description about your methodology here</a:t>
            </a:r>
            <a:r>
              <a:rPr lang="en-US" sz="3392" b="1" dirty="0">
                <a:latin typeface="Cambria" panose="02040503050406030204" pitchFamily="18" charset="0"/>
              </a:rPr>
              <a:t>.</a:t>
            </a:r>
            <a:endParaRPr lang="en-US" sz="3392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072831" y="15705098"/>
            <a:ext cx="5438999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Chart #1 Sub-Title Here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0824634" y="20797469"/>
            <a:ext cx="7711979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Chart #2 Caption Here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829185" y="20797469"/>
            <a:ext cx="7783436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Chart #1 Caption Here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045225" y="15663086"/>
            <a:ext cx="5006577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Chart #2 Sub-Title Here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3161062" y="23338070"/>
            <a:ext cx="5438999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Graph #1 Sub-Title Here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996828" y="29925481"/>
            <a:ext cx="7711979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Graph #2 Caption Here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2001379" y="29925481"/>
            <a:ext cx="7783436" cy="43729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Graph #1 Caption Here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2133458" y="23321264"/>
            <a:ext cx="5769781" cy="66306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667" dirty="0">
                <a:latin typeface="Cambria" panose="02040503050406030204" pitchFamily="18" charset="0"/>
              </a:rPr>
              <a:t>Graph #2 Sub-Title Here</a:t>
            </a: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29999300" y="23058887"/>
            <a:ext cx="10005181" cy="25385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392" dirty="0">
                <a:latin typeface="Cambria" panose="02040503050406030204" pitchFamily="18" charset="0"/>
              </a:rPr>
              <a:t>Acknowledgement text here</a:t>
            </a:r>
          </a:p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  <a:p>
            <a:pPr algn="l"/>
            <a:endParaRPr lang="en-US" sz="3392" dirty="0"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711" y="16459200"/>
            <a:ext cx="4313238" cy="405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14" y="16378466"/>
            <a:ext cx="4313238" cy="4051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059" y="24433750"/>
            <a:ext cx="4540250" cy="41298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630" y="24336255"/>
            <a:ext cx="4016375" cy="40949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621" y="7380953"/>
            <a:ext cx="7296464" cy="29172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710" y="7421665"/>
            <a:ext cx="4807605" cy="30953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88" y="1216429"/>
            <a:ext cx="1774009" cy="234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14602" y="3607537"/>
            <a:ext cx="35387756" cy="23826846"/>
            <a:chOff x="3038168" y="2688585"/>
            <a:chExt cx="26871561" cy="17255613"/>
          </a:xfrm>
        </p:grpSpPr>
        <p:sp>
          <p:nvSpPr>
            <p:cNvPr id="11" name="Rectangle 10"/>
            <p:cNvSpPr/>
            <p:nvPr/>
          </p:nvSpPr>
          <p:spPr>
            <a:xfrm>
              <a:off x="3038168" y="2688585"/>
              <a:ext cx="26871561" cy="172556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92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95020" y="4131740"/>
              <a:ext cx="23095974" cy="6278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0" b="1" dirty="0">
                  <a:solidFill>
                    <a:schemeClr val="accent5">
                      <a:lumMod val="75000"/>
                    </a:schemeClr>
                  </a:solidFill>
                </a:rPr>
                <a:t>This poster template provided courtesy of </a:t>
              </a:r>
            </a:p>
            <a:p>
              <a:pPr algn="ctr"/>
              <a:r>
                <a:rPr lang="en-US" sz="11000" b="1" dirty="0">
                  <a:solidFill>
                    <a:schemeClr val="accent5">
                      <a:lumMod val="75000"/>
                    </a:schemeClr>
                  </a:solidFill>
                </a:rPr>
                <a:t>UNH ESRC Poster Printing Services</a:t>
              </a:r>
            </a:p>
            <a:p>
              <a:pPr algn="ctr"/>
              <a:endParaRPr lang="en-US" sz="8067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</a:rPr>
                <a:t>Trust us to make your poster look </a:t>
              </a:r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GREAT!</a:t>
              </a:r>
            </a:p>
            <a:p>
              <a:pPr algn="ctr"/>
              <a:endParaRPr lang="en-US" sz="8067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0718" y="16043312"/>
              <a:ext cx="2478029" cy="298399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374193" y="10986364"/>
              <a:ext cx="18199510" cy="268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67" b="1" dirty="0">
                  <a:solidFill>
                    <a:schemeClr val="accent5">
                      <a:lumMod val="75000"/>
                    </a:schemeClr>
                  </a:solidFill>
                </a:rPr>
                <a:t>Website: </a:t>
              </a:r>
              <a:r>
                <a:rPr lang="en-US" sz="8067" dirty="0">
                  <a:solidFill>
                    <a:schemeClr val="accent5">
                      <a:lumMod val="75000"/>
                    </a:schemeClr>
                  </a:solidFill>
                  <a:hlinkClick r:id="rId3"/>
                </a:rPr>
                <a:t>http://posters.unh.edu</a:t>
              </a:r>
              <a:endParaRPr lang="en-US" sz="8067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8067" b="1" dirty="0">
                  <a:solidFill>
                    <a:schemeClr val="accent5">
                      <a:lumMod val="75000"/>
                    </a:schemeClr>
                  </a:solidFill>
                </a:rPr>
                <a:t>Poster Guide: </a:t>
              </a:r>
              <a:r>
                <a:rPr lang="en-US" sz="8067" dirty="0">
                  <a:solidFill>
                    <a:schemeClr val="accent5">
                      <a:lumMod val="75000"/>
                    </a:schemeClr>
                  </a:solidFill>
                  <a:hlinkClick r:id="rId4"/>
                </a:rPr>
                <a:t>http://goo.gl/1E7TJY</a:t>
              </a:r>
              <a:endParaRPr lang="en-US" sz="8067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endParaRPr lang="en-US" sz="7335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02548" y="17024490"/>
              <a:ext cx="19953377" cy="1292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dirty="0">
                  <a:solidFill>
                    <a:schemeClr val="bg2">
                      <a:lumMod val="50000"/>
                    </a:schemeClr>
                  </a:solidFill>
                </a:rPr>
                <a:t>DELETE THIS SLIDE BEFORE PRINTING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56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2168</TotalTime>
  <Words>168</Words>
  <Application>Microsoft Office PowerPoint</Application>
  <PresentationFormat>Custom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Place Your Poster Title Here Place Author Names Here Department Name Here, University of New Hampshire, Durham, NH 03824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Denise Blaha</cp:lastModifiedBy>
  <cp:revision>152</cp:revision>
  <dcterms:created xsi:type="dcterms:W3CDTF">2016-03-05T16:55:12Z</dcterms:created>
  <dcterms:modified xsi:type="dcterms:W3CDTF">2017-03-29T17:32:51Z</dcterms:modified>
</cp:coreProperties>
</file>