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sldIdLst>
    <p:sldId id="256" r:id="rId4"/>
    <p:sldId id="257" r:id="rId5"/>
  </p:sldIdLst>
  <p:sldSz cx="36576000" cy="29260800"/>
  <p:notesSz cx="9144000" cy="6858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957"/>
    <a:srgbClr val="FFC9C9"/>
    <a:srgbClr val="DEC8EE"/>
    <a:srgbClr val="9ED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79" autoAdjust="0"/>
    <p:restoredTop sz="94434" autoAdjust="0"/>
  </p:normalViewPr>
  <p:slideViewPr>
    <p:cSldViewPr snapToGrid="0">
      <p:cViewPr>
        <p:scale>
          <a:sx n="40" d="100"/>
          <a:sy n="40" d="100"/>
        </p:scale>
        <p:origin x="-714" y="336"/>
      </p:cViewPr>
      <p:guideLst>
        <p:guide orient="horz" pos="9216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49"/>
            <a:ext cx="31089600" cy="10187093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6"/>
            <a:ext cx="27432000" cy="7064584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9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89"/>
            <a:ext cx="31546800" cy="1217167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6"/>
            <a:ext cx="31546800" cy="640079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3"/>
            <a:ext cx="15544800" cy="18565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3"/>
            <a:ext cx="15544800" cy="18565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3"/>
            <a:ext cx="15473360" cy="351535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3"/>
            <a:ext cx="15549564" cy="351535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0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6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6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3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1BC7-D5A5-445F-BF4D-797F02B50E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97" y="464457"/>
            <a:ext cx="35947162" cy="3509232"/>
          </a:xfrm>
          <a:solidFill>
            <a:srgbClr val="002060"/>
          </a:solidFill>
          <a:ln w="1016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Place Your Poster Title Here</a:t>
            </a:r>
            <a:br>
              <a:rPr lang="en-US" sz="72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4800" u="sng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Place Author Names Here</a:t>
            </a:r>
            <a:r>
              <a:rPr lang="en-US" sz="48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4800" i="1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Department Name Here, University of New Hampshire, Durham, NH 03824</a:t>
            </a:r>
            <a:endParaRPr lang="en-US" sz="8000" i="1" dirty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07997" y="5616520"/>
            <a:ext cx="9095619" cy="621491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latin typeface="Cambria" panose="02040503050406030204" pitchFamily="18" charset="0"/>
              </a:rPr>
              <a:t>Put your Introduction </a:t>
            </a:r>
            <a:r>
              <a:rPr lang="en-US" sz="3200" dirty="0">
                <a:latin typeface="Cambria" panose="02040503050406030204" pitchFamily="18" charset="0"/>
              </a:rPr>
              <a:t>t</a:t>
            </a:r>
            <a:r>
              <a:rPr lang="en-US" sz="3200" dirty="0" smtClean="0">
                <a:latin typeface="Cambria" panose="02040503050406030204" pitchFamily="18" charset="0"/>
              </a:rPr>
              <a:t>ext here.</a:t>
            </a:r>
          </a:p>
          <a:p>
            <a:endParaRPr lang="en-US" sz="3200" dirty="0">
              <a:latin typeface="Cambria" panose="02040503050406030204" pitchFamily="18" charset="0"/>
            </a:endParaRPr>
          </a:p>
          <a:p>
            <a:endParaRPr lang="en-US" sz="3200" dirty="0" smtClean="0">
              <a:latin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</a:endParaRPr>
          </a:p>
          <a:p>
            <a:endParaRPr lang="en-US" sz="3200" dirty="0" smtClean="0">
              <a:latin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07997" y="12247002"/>
            <a:ext cx="9095619" cy="8116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5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Methodology</a:t>
            </a:r>
            <a:endParaRPr lang="en-US" sz="5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7997" y="21056038"/>
            <a:ext cx="9095619" cy="749585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3200" dirty="0" smtClean="0">
                <a:latin typeface="Cambria" panose="02040503050406030204" pitchFamily="18" charset="0"/>
              </a:rPr>
              <a:t>Place a description about your data here.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500" dirty="0" smtClean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500" dirty="0" smtClean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261743" y="4389255"/>
            <a:ext cx="16368152" cy="62301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Images Title Here</a:t>
            </a:r>
            <a:endParaRPr lang="en-US" sz="4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7143413" y="13473465"/>
            <a:ext cx="9095619" cy="62617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200" dirty="0" smtClean="0">
                <a:latin typeface="Cambria" panose="02040503050406030204" pitchFamily="18" charset="0"/>
              </a:rPr>
              <a:t>List your conclusions text here.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07997" y="4380109"/>
            <a:ext cx="9095619" cy="8116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Introduction</a:t>
            </a:r>
            <a:endParaRPr lang="en-US" sz="5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159540" y="4380109"/>
            <a:ext cx="9095619" cy="8116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Results</a:t>
            </a:r>
            <a:endParaRPr lang="en-US" sz="5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250494" y="5333397"/>
            <a:ext cx="16368152" cy="638485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7077443" y="12133818"/>
            <a:ext cx="9095619" cy="8116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Conclusions</a:t>
            </a:r>
            <a:endParaRPr lang="en-US" sz="5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7159540" y="20047145"/>
            <a:ext cx="9095619" cy="5632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Acknowledgements</a:t>
            </a:r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7143413" y="5459100"/>
            <a:ext cx="9095619" cy="625915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200" dirty="0" smtClean="0">
                <a:latin typeface="Cambria" panose="02040503050406030204" pitchFamily="18" charset="0"/>
              </a:rPr>
              <a:t>List your results text here</a:t>
            </a: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0104532" y="12247001"/>
            <a:ext cx="16368152" cy="77184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Charts</a:t>
            </a:r>
            <a:endParaRPr lang="en-US" sz="4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0239414" y="20056390"/>
            <a:ext cx="16368152" cy="62301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sTAMD Simulations</a:t>
            </a:r>
            <a:endParaRPr lang="en-US" sz="4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0261743" y="21056037"/>
            <a:ext cx="16368152" cy="75068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latin typeface="Cambria" panose="02040503050406030204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8150576" y="5959885"/>
            <a:ext cx="33401" cy="399041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1739247" y="5417438"/>
            <a:ext cx="4944544" cy="62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ambria" panose="02040503050406030204" pitchFamily="18" charset="0"/>
              </a:rPr>
              <a:t>Image #1 Sub-Title Here</a:t>
            </a:r>
            <a:endParaRPr lang="en-US" sz="3400" dirty="0">
              <a:latin typeface="Cambria" panose="020405030504060302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891593" y="10859429"/>
            <a:ext cx="7010890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anose="02040503050406030204" pitchFamily="18" charset="0"/>
              </a:rPr>
              <a:t>Image #2 Caption Here</a:t>
            </a: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713911" y="10859429"/>
            <a:ext cx="7075851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anose="02040503050406030204" pitchFamily="18" charset="0"/>
              </a:rPr>
              <a:t>Image #1 Caption Here</a:t>
            </a:r>
            <a:endParaRPr lang="en-US" sz="2000" dirty="0">
              <a:latin typeface="Cambria" panose="02040503050406030204" pitchFamily="18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18288608" y="21861580"/>
            <a:ext cx="0" cy="58811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Subtitle 2"/>
          <p:cNvSpPr txBox="1">
            <a:spLocks/>
          </p:cNvSpPr>
          <p:nvPr/>
        </p:nvSpPr>
        <p:spPr>
          <a:xfrm>
            <a:off x="10277920" y="20074569"/>
            <a:ext cx="16368152" cy="62301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Graphs, Etc… Here</a:t>
            </a:r>
            <a:endParaRPr lang="en-US" sz="4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0277920" y="13473464"/>
            <a:ext cx="16368152" cy="62617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latin typeface="Cambria" panose="02040503050406030204" pitchFamily="18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 flipH="1">
            <a:off x="18216248" y="12819165"/>
            <a:ext cx="5799" cy="642450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1" name="Picture 1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866" y="1039109"/>
            <a:ext cx="1915480" cy="2704207"/>
          </a:xfrm>
          <a:prstGeom prst="rect">
            <a:avLst/>
          </a:prstGeom>
        </p:spPr>
      </p:pic>
      <p:sp>
        <p:nvSpPr>
          <p:cNvPr id="85" name="Subtitle 2"/>
          <p:cNvSpPr txBox="1">
            <a:spLocks/>
          </p:cNvSpPr>
          <p:nvPr/>
        </p:nvSpPr>
        <p:spPr>
          <a:xfrm>
            <a:off x="27126945" y="24802142"/>
            <a:ext cx="9095619" cy="372370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200" dirty="0" smtClean="0">
                <a:latin typeface="Cambria" panose="02040503050406030204" pitchFamily="18" charset="0"/>
              </a:rPr>
              <a:t>List your references here.</a:t>
            </a:r>
          </a:p>
          <a:p>
            <a:pPr algn="l">
              <a:spcBef>
                <a:spcPts val="0"/>
              </a:spcBef>
            </a:pPr>
            <a:endParaRPr lang="en-US" sz="3200" dirty="0">
              <a:latin typeface="Cambria" panose="02040503050406030204" pitchFamily="18" charset="0"/>
            </a:endParaRPr>
          </a:p>
          <a:p>
            <a:pPr algn="l"/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93" name="Subtitle 2"/>
          <p:cNvSpPr txBox="1">
            <a:spLocks/>
          </p:cNvSpPr>
          <p:nvPr/>
        </p:nvSpPr>
        <p:spPr>
          <a:xfrm>
            <a:off x="27159540" y="23802438"/>
            <a:ext cx="9095619" cy="5632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References</a:t>
            </a:r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87433" y="10859429"/>
            <a:ext cx="4714501" cy="484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>
              <a:latin typeface="Cambria" panose="020405030504060302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9895970" y="5523367"/>
            <a:ext cx="556285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ambria" panose="02040503050406030204" pitchFamily="18" charset="0"/>
              </a:rPr>
              <a:t>Image #2 Sub-Title Here</a:t>
            </a:r>
            <a:endParaRPr lang="en-US" sz="3400" dirty="0">
              <a:latin typeface="Cambria" panose="020405030504060302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625253" y="1039109"/>
            <a:ext cx="3031508" cy="2236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Place your Project Logo Here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8" name="Subtitle 2"/>
          <p:cNvSpPr txBox="1">
            <a:spLocks/>
          </p:cNvSpPr>
          <p:nvPr/>
        </p:nvSpPr>
        <p:spPr>
          <a:xfrm>
            <a:off x="307997" y="19962047"/>
            <a:ext cx="9095619" cy="8116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5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Data</a:t>
            </a:r>
            <a:endParaRPr lang="en-US" sz="5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9" name="Subtitle 2"/>
          <p:cNvSpPr txBox="1">
            <a:spLocks/>
          </p:cNvSpPr>
          <p:nvPr/>
        </p:nvSpPr>
        <p:spPr>
          <a:xfrm>
            <a:off x="307997" y="13277890"/>
            <a:ext cx="9095619" cy="645737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3200" dirty="0" smtClean="0">
                <a:latin typeface="Cambria" panose="02040503050406030204" pitchFamily="18" charset="0"/>
              </a:rPr>
              <a:t>Place a description about your methodology here</a:t>
            </a:r>
            <a:r>
              <a:rPr lang="en-US" sz="3200" b="1" dirty="0" smtClean="0">
                <a:latin typeface="Cambria" panose="02040503050406030204" pitchFamily="18" charset="0"/>
              </a:rPr>
              <a:t>.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500" dirty="0" smtClean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500" dirty="0" smtClean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500" dirty="0">
              <a:latin typeface="Cambria" panose="020405030504060302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1884389" y="13899148"/>
            <a:ext cx="4944544" cy="62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ambria" panose="02040503050406030204" pitchFamily="18" charset="0"/>
              </a:rPr>
              <a:t>Chart #1 Sub-Title Here</a:t>
            </a:r>
            <a:endParaRPr lang="en-US" sz="3400" dirty="0">
              <a:latin typeface="Cambria" panose="020405030504060302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8931485" y="18837205"/>
            <a:ext cx="7010890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anose="02040503050406030204" pitchFamily="18" charset="0"/>
              </a:rPr>
              <a:t>Chart #2 Caption Here</a:t>
            </a: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753802" y="18837205"/>
            <a:ext cx="7075851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anose="02040503050406030204" pitchFamily="18" charset="0"/>
              </a:rPr>
              <a:t>Chart #1 Caption Here</a:t>
            </a: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0041112" y="13858407"/>
            <a:ext cx="586137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ambria" panose="02040503050406030204" pitchFamily="18" charset="0"/>
              </a:rPr>
              <a:t>Chart #2 Sub-Title Here</a:t>
            </a:r>
            <a:endParaRPr lang="en-US" sz="3400" dirty="0">
              <a:latin typeface="Cambria" panose="020405030504060302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964599" y="21300816"/>
            <a:ext cx="4944544" cy="62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ambria" panose="02040503050406030204" pitchFamily="18" charset="0"/>
              </a:rPr>
              <a:t>Graph #1 Sub-Title Here</a:t>
            </a:r>
            <a:endParaRPr lang="en-US" sz="3400" dirty="0">
              <a:latin typeface="Cambria" panose="020405030504060302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9088025" y="27688610"/>
            <a:ext cx="7010890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anose="02040503050406030204" pitchFamily="18" charset="0"/>
              </a:rPr>
              <a:t>Graph #2 Caption Here</a:t>
            </a: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0910342" y="27688610"/>
            <a:ext cx="7075851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anose="02040503050406030204" pitchFamily="18" charset="0"/>
              </a:rPr>
              <a:t>Graph #1 Caption Here</a:t>
            </a: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121323" y="21284520"/>
            <a:ext cx="53374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ambria" panose="02040503050406030204" pitchFamily="18" charset="0"/>
              </a:rPr>
              <a:t>Graph #2 Sub-Title Here</a:t>
            </a:r>
            <a:endParaRPr lang="en-US" sz="3400" dirty="0">
              <a:latin typeface="Cambria" panose="02040503050406030204" pitchFamily="18" charset="0"/>
            </a:endParaRPr>
          </a:p>
        </p:txBody>
      </p:sp>
      <p:sp>
        <p:nvSpPr>
          <p:cNvPr id="108" name="Subtitle 2"/>
          <p:cNvSpPr txBox="1">
            <a:spLocks/>
          </p:cNvSpPr>
          <p:nvPr/>
        </p:nvSpPr>
        <p:spPr>
          <a:xfrm>
            <a:off x="27272088" y="21030094"/>
            <a:ext cx="9095619" cy="246165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200" dirty="0" smtClean="0">
                <a:latin typeface="Cambria" panose="02040503050406030204" pitchFamily="18" charset="0"/>
              </a:rPr>
              <a:t>Acknowledgement text here</a:t>
            </a:r>
          </a:p>
          <a:p>
            <a:pPr algn="l">
              <a:spcBef>
                <a:spcPts val="0"/>
              </a:spcBef>
            </a:pPr>
            <a:endParaRPr lang="en-US" sz="3200" dirty="0" smtClean="0">
              <a:latin typeface="Cambria" panose="02040503050406030204" pitchFamily="18" charset="0"/>
            </a:endParaRPr>
          </a:p>
          <a:p>
            <a:pPr algn="l"/>
            <a:endParaRPr lang="en-US" sz="3200" dirty="0">
              <a:latin typeface="Cambria" panose="02040503050406030204" pitchFamily="18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404" y="6698273"/>
            <a:ext cx="6451738" cy="257951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0828" y="6579913"/>
            <a:ext cx="4221421" cy="271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4599" y="14757158"/>
            <a:ext cx="3878765" cy="364321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3484" y="14571926"/>
            <a:ext cx="3878765" cy="3643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7481" y="22556774"/>
            <a:ext cx="4953000" cy="4505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527" y="22196768"/>
            <a:ext cx="43815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973179" y="3272587"/>
            <a:ext cx="32918400" cy="21945600"/>
            <a:chOff x="3038168" y="2271251"/>
            <a:chExt cx="26871561" cy="17255613"/>
          </a:xfrm>
        </p:grpSpPr>
        <p:sp>
          <p:nvSpPr>
            <p:cNvPr id="11" name="Rectangle 10"/>
            <p:cNvSpPr/>
            <p:nvPr/>
          </p:nvSpPr>
          <p:spPr>
            <a:xfrm>
              <a:off x="3038168" y="2271251"/>
              <a:ext cx="26871561" cy="172556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95020" y="3923072"/>
              <a:ext cx="23095974" cy="8463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This poster template provided courtesy of </a:t>
              </a:r>
            </a:p>
            <a:p>
              <a:pPr algn="ctr"/>
              <a:r>
                <a:rPr lang="en-US" sz="88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UNH </a:t>
              </a:r>
              <a:r>
                <a:rPr lang="en-US" sz="54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ESRC</a:t>
              </a:r>
              <a:r>
                <a:rPr lang="en-US" sz="88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Poster Printing Services</a:t>
              </a:r>
            </a:p>
            <a:p>
              <a:pPr algn="ctr"/>
              <a:endParaRPr lang="en-US" sz="8800" dirty="0" smtClean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96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sz="9600" dirty="0" smtClean="0">
                  <a:solidFill>
                    <a:schemeClr val="accent5">
                      <a:lumMod val="75000"/>
                    </a:schemeClr>
                  </a:solidFill>
                </a:rPr>
                <a:t>Trust us to make your poster look </a:t>
              </a:r>
              <a:r>
                <a:rPr lang="en-US" sz="9600" b="1" dirty="0" smtClean="0">
                  <a:solidFill>
                    <a:schemeClr val="accent5">
                      <a:lumMod val="75000"/>
                    </a:schemeClr>
                  </a:solidFill>
                </a:rPr>
                <a:t>GREAT!</a:t>
              </a:r>
              <a:endParaRPr lang="en-US" sz="9600" b="1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8800" dirty="0" smtClean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0718" y="16043312"/>
              <a:ext cx="2478029" cy="298399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9797132" y="10713360"/>
              <a:ext cx="18199510" cy="403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dirty="0">
                  <a:solidFill>
                    <a:schemeClr val="accent5">
                      <a:lumMod val="75000"/>
                    </a:schemeClr>
                  </a:solidFill>
                </a:rPr>
                <a:t>Website: </a:t>
              </a:r>
              <a:r>
                <a:rPr lang="en-US" sz="8800" dirty="0">
                  <a:solidFill>
                    <a:schemeClr val="accent5">
                      <a:lumMod val="75000"/>
                    </a:schemeClr>
                  </a:solidFill>
                  <a:hlinkClick r:id="rId3"/>
                </a:rPr>
                <a:t>http://posters.unh.edu</a:t>
              </a:r>
              <a:endParaRPr lang="en-US" sz="8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r>
                <a:rPr lang="en-US" sz="8800" b="1" dirty="0" smtClean="0">
                  <a:solidFill>
                    <a:schemeClr val="accent5">
                      <a:lumMod val="75000"/>
                    </a:schemeClr>
                  </a:solidFill>
                </a:rPr>
                <a:t>Poster </a:t>
              </a:r>
              <a:r>
                <a:rPr lang="en-US" sz="8800" b="1" dirty="0">
                  <a:solidFill>
                    <a:schemeClr val="accent5">
                      <a:lumMod val="75000"/>
                    </a:schemeClr>
                  </a:solidFill>
                </a:rPr>
                <a:t>Guide: </a:t>
              </a:r>
              <a:r>
                <a:rPr lang="en-US" sz="8800" dirty="0">
                  <a:solidFill>
                    <a:schemeClr val="accent5">
                      <a:lumMod val="75000"/>
                    </a:schemeClr>
                  </a:solidFill>
                  <a:hlinkClick r:id="rId4"/>
                </a:rPr>
                <a:t>http://goo.gl/1E7TJY</a:t>
              </a:r>
              <a:endParaRPr lang="en-US" sz="8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endParaRPr lang="en-US" sz="8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02548" y="16663082"/>
              <a:ext cx="19953377" cy="1234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2">
                      <a:lumMod val="50000"/>
                    </a:schemeClr>
                  </a:solidFill>
                </a:rPr>
                <a:t>DELETE THIS SLIDE BEFORE PRINTING</a:t>
              </a:r>
              <a:endParaRPr lang="en-US" sz="96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36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1966D790-D06C-4361-94B8-8BED25FA40A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8B49EBC-8012-49EB-A634-9AC004CF8E8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2240</TotalTime>
  <Words>168</Words>
  <Application>Microsoft Office PowerPoint</Application>
  <PresentationFormat>Custom</PresentationFormat>
  <Paragraphs>72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Place Your Poster Title Here Place Author Names Here Department Name Here, University of New Hampshire, Durham, NH 03824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Rhiannon Jacobs</dc:creator>
  <cp:lastModifiedBy>Denise</cp:lastModifiedBy>
  <cp:revision>150</cp:revision>
  <dcterms:created xsi:type="dcterms:W3CDTF">2016-03-05T16:55:12Z</dcterms:created>
  <dcterms:modified xsi:type="dcterms:W3CDTF">2016-04-04T19:19:43Z</dcterms:modified>
</cp:coreProperties>
</file>